
<file path=[Content_Types].xml><?xml version="1.0" encoding="utf-8"?>
<Types xmlns="http://schemas.openxmlformats.org/package/2006/content-types">
  <Default Extension="emf" ContentType="image/x-emf"/>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Lst>
  <p:notesMasterIdLst>
    <p:notesMasterId r:id="rId18"/>
  </p:notesMasterIdLst>
  <p:handoutMasterIdLst>
    <p:handoutMasterId r:id="rId19"/>
  </p:handoutMasterIdLst>
  <p:sldIdLst>
    <p:sldId id="1663" r:id="rId5"/>
    <p:sldId id="2051" r:id="rId6"/>
    <p:sldId id="1660" r:id="rId7"/>
    <p:sldId id="2052" r:id="rId8"/>
    <p:sldId id="2053" r:id="rId9"/>
    <p:sldId id="1347" r:id="rId10"/>
    <p:sldId id="1362" r:id="rId11"/>
    <p:sldId id="1524" r:id="rId12"/>
    <p:sldId id="2055" r:id="rId13"/>
    <p:sldId id="2054" r:id="rId14"/>
    <p:sldId id="2056" r:id="rId15"/>
    <p:sldId id="1529" r:id="rId16"/>
    <p:sldId id="1532" r:id="rId17"/>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White" id="{38B656EC-D568-4EF7-8842-9FA1AE1192C9}">
          <p14:sldIdLst>
            <p14:sldId id="1663"/>
            <p14:sldId id="2051"/>
            <p14:sldId id="1660"/>
            <p14:sldId id="2052"/>
            <p14:sldId id="2053"/>
            <p14:sldId id="1347"/>
            <p14:sldId id="1362"/>
            <p14:sldId id="1524"/>
            <p14:sldId id="2055"/>
            <p14:sldId id="2054"/>
            <p14:sldId id="2056"/>
            <p14:sldId id="1529"/>
            <p14:sldId id="1532"/>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8" clrIdx="3">
    <p:extLst>
      <p:ext uri="{19B8F6BF-5375-455C-9EA6-DF929625EA0E}">
        <p15:presenceInfo xmlns:p15="http://schemas.microsoft.com/office/powerpoint/2012/main" userId="S-1-5-21-2127521184-1604012920-1887927527-65006" providerId="AD"/>
      </p:ext>
    </p:extLst>
  </p:cmAuthor>
  <p:cmAuthor id="4" name="Tracy Tran" initials="TT" lastIdx="9" clrIdx="4">
    <p:extLst>
      <p:ext uri="{19B8F6BF-5375-455C-9EA6-DF929625EA0E}">
        <p15:presenceInfo xmlns:p15="http://schemas.microsoft.com/office/powerpoint/2012/main" userId="S::tracyt@microsoft.com::7b485f56-8fe8-4efc-a1b3-85e720327ac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00000"/>
    <a:srgbClr val="30E5D0"/>
    <a:srgbClr val="50E6FF"/>
    <a:srgbClr val="0069BA"/>
    <a:srgbClr val="9BF00B"/>
    <a:srgbClr val="0F780F"/>
    <a:srgbClr val="107E10"/>
    <a:srgbClr val="0E700E"/>
    <a:srgbClr val="A3A3A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601" autoAdjust="0"/>
    <p:restoredTop sz="96327" autoAdjust="0"/>
  </p:normalViewPr>
  <p:slideViewPr>
    <p:cSldViewPr snapToGrid="0">
      <p:cViewPr varScale="1">
        <p:scale>
          <a:sx n="109" d="100"/>
          <a:sy n="109" d="100"/>
        </p:scale>
        <p:origin x="1992" y="114"/>
      </p:cViewPr>
      <p:guideLst/>
    </p:cSldViewPr>
  </p:slideViewPr>
  <p:outlineViewPr>
    <p:cViewPr>
      <p:scale>
        <a:sx n="33" d="100"/>
        <a:sy n="33" d="100"/>
      </p:scale>
      <p:origin x="0" y="0"/>
    </p:cViewPr>
  </p:outlineViewPr>
  <p:notesTextViewPr>
    <p:cViewPr>
      <p:scale>
        <a:sx n="3" d="2"/>
        <a:sy n="3" d="2"/>
      </p:scale>
      <p:origin x="0" y="0"/>
    </p:cViewPr>
  </p:notesTextViewPr>
  <p:sorterViewPr>
    <p:cViewPr varScale="1">
      <p:scale>
        <a:sx n="100" d="100"/>
        <a:sy n="100" d="100"/>
      </p:scale>
      <p:origin x="0" y="-30699"/>
    </p:cViewPr>
  </p:sorterViewPr>
  <p:notesViewPr>
    <p:cSldViewPr snapToGrid="0" showGuides="1">
      <p:cViewPr varScale="1">
        <p:scale>
          <a:sx n="83" d="100"/>
          <a:sy n="83" d="100"/>
        </p:scale>
        <p:origin x="5826" y="7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5/4/2020 4:19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g>
</file>

<file path=ppt/media/image11.jpg>
</file>

<file path=ppt/media/image12.jpg>
</file>

<file path=ppt/media/image13.jpg>
</file>

<file path=ppt/media/image14.jpg>
</file>

<file path=ppt/media/image2.jpg>
</file>

<file path=ppt/media/image4.jpg>
</file>

<file path=ppt/media/image5.jpg>
</file>

<file path=ppt/media/image6.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5/4/2020 4:19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21E5A7B-BB8D-4368-A182-109669521632}" type="datetime8">
              <a:rPr lang="en-US" smtClean="0"/>
              <a:t>5/4/2020 4:19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3937159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0ECFDC7D-F4BE-4668-920D-08874925A5D7}" type="datetime8">
              <a:rPr lang="en-US" smtClean="0">
                <a:solidFill>
                  <a:prstClr val="black"/>
                </a:solidFill>
              </a:rPr>
              <a:t>5/4/2020 4:19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13</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21855107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5/4/2020 4:19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16010896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5/4/2020 4:19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9253460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5/4/2020 4:19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41183260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49B14B72-BE03-4760-B747-D349DA60D861}" type="datetime8">
              <a:rPr lang="en-US" smtClean="0"/>
              <a:t>5/4/2020 4:19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24705839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49B14B72-BE03-4760-B747-D349DA60D861}" type="datetime8">
              <a:rPr lang="en-US" smtClean="0"/>
              <a:t>5/4/2020 4:19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38243051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49B14B72-BE03-4760-B747-D349DA60D861}" type="datetime8">
              <a:rPr lang="en-US" smtClean="0"/>
              <a:t>5/4/2020 4:19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13522824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49B14B72-BE03-4760-B747-D349DA60D861}" type="datetime8">
              <a:rPr lang="en-US" smtClean="0"/>
              <a:t>5/4/2020 4:19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32771307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E2F19A73-88F5-4B80-A929-CF8E66EE5449}" type="datetime8">
              <a:rPr lang="en-US" smtClean="0"/>
              <a:t>5/4/2020 4:19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273787551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jpg"/><Relationship Id="rId1" Type="http://schemas.openxmlformats.org/officeDocument/2006/relationships/slideMaster" Target="../slideMasters/slideMaster1.xml"/><Relationship Id="rId5" Type="http://schemas.openxmlformats.org/officeDocument/2006/relationships/image" Target="../media/image6.jpg"/><Relationship Id="rId4" Type="http://schemas.openxmlformats.org/officeDocument/2006/relationships/image" Target="../media/image5.jp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925AA89-5F0A-154F-A3CF-3CD8ABDEE4D0}"/>
              </a:ext>
            </a:extLst>
          </p:cNvPr>
          <p:cNvPicPr>
            <a:picLocks noChangeAspect="1"/>
          </p:cNvPicPr>
          <p:nvPr userDrawn="1"/>
        </p:nvPicPr>
        <p:blipFill>
          <a:blip r:embed="rId2"/>
          <a:stretch>
            <a:fillRect/>
          </a:stretch>
        </p:blipFill>
        <p:spPr>
          <a:xfrm>
            <a:off x="5343525" y="0"/>
            <a:ext cx="6858000" cy="6858000"/>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0174309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userDrawn="1">
          <p15:clr>
            <a:srgbClr val="5ACBF0"/>
          </p15:clr>
        </p15:guide>
        <p15:guide id="3" pos="3355" userDrawn="1">
          <p15:clr>
            <a:srgbClr val="5ACBF0"/>
          </p15:clr>
        </p15:guide>
        <p15:guide id="5" orient="horz" pos="2160" userDrawn="1">
          <p15:clr>
            <a:srgbClr val="FBAE40"/>
          </p15:clr>
        </p15:guide>
        <p15:guide id="6" orient="horz" pos="2229" userDrawn="1">
          <p15:clr>
            <a:srgbClr val="5ACBF0"/>
          </p15:clr>
        </p15:guide>
        <p15:guide id="7" pos="2996" userDrawn="1">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3367971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quare Photo ">
    <p:bg>
      <p:bgPr>
        <a:solidFill>
          <a:schemeClr val="accent2"/>
        </a:solidFill>
        <a:effectLst/>
      </p:bgPr>
    </p:bg>
    <p:spTree>
      <p:nvGrpSpPr>
        <p:cNvPr id="1" name=""/>
        <p:cNvGrpSpPr/>
        <p:nvPr/>
      </p:nvGrpSpPr>
      <p:grpSpPr>
        <a:xfrm>
          <a:off x="0" y="0"/>
          <a:ext cx="0" cy="0"/>
          <a:chOff x="0" y="0"/>
          <a:chExt cx="0" cy="0"/>
        </a:xfrm>
      </p:grpSpPr>
      <p:pic>
        <p:nvPicPr>
          <p:cNvPr id="6" name="Picture Placeholder 10">
            <a:extLst>
              <a:ext uri="{FF2B5EF4-FFF2-40B4-BE49-F238E27FC236}">
                <a16:creationId xmlns:a16="http://schemas.microsoft.com/office/drawing/2014/main" id="{1C32C2C9-C9B9-774B-BD94-13CDF6710ECD}"/>
              </a:ext>
            </a:extLst>
          </p:cNvPr>
          <p:cNvPicPr>
            <a:picLocks noChangeAspect="1"/>
          </p:cNvPicPr>
          <p:nvPr userDrawn="1"/>
        </p:nvPicPr>
        <p:blipFill>
          <a:blip r:embed="rId2"/>
          <a:srcRect l="16667" r="16667"/>
          <a:stretch>
            <a:fillRect/>
          </a:stretch>
        </p:blipFill>
        <p:spPr>
          <a:xfrm>
            <a:off x="5334000" y="0"/>
            <a:ext cx="6858000" cy="6858000"/>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bg1"/>
                </a:solidFill>
              </a:defRPr>
            </a:lvl1pPr>
          </a:lstStyle>
          <a:p>
            <a:r>
              <a:rPr lang="en-US" dirty="0"/>
              <a:t>Click to edit Master title style</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51151599"/>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5" orient="horz" pos="2160" userDrawn="1">
          <p15:clr>
            <a:srgbClr val="5ACBF0"/>
          </p15:clr>
        </p15:guide>
        <p15:guide id="6" pos="2991">
          <p15:clr>
            <a:srgbClr val="5ACBF0"/>
          </p15:clr>
        </p15:guide>
        <p15:guide id="7" pos="3728" userDrawn="1">
          <p15:clr>
            <a:srgbClr val="C35EA4"/>
          </p15:clr>
        </p15:guide>
        <p15:guide id="8" pos="3544">
          <p15:clr>
            <a:srgbClr val="A4A3A4"/>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Square Photo ">
    <p:bg>
      <p:bgPr>
        <a:solidFill>
          <a:schemeClr val="accent2"/>
        </a:solidFill>
        <a:effectLst/>
      </p:bgPr>
    </p:bg>
    <p:spTree>
      <p:nvGrpSpPr>
        <p:cNvPr id="1" name=""/>
        <p:cNvGrpSpPr/>
        <p:nvPr/>
      </p:nvGrpSpPr>
      <p:grpSpPr>
        <a:xfrm>
          <a:off x="0" y="0"/>
          <a:ext cx="0" cy="0"/>
          <a:chOff x="0" y="0"/>
          <a:chExt cx="0" cy="0"/>
        </a:xfrm>
      </p:grpSpPr>
      <p:pic>
        <p:nvPicPr>
          <p:cNvPr id="6" name="Picture Placeholder 4">
            <a:extLst>
              <a:ext uri="{FF2B5EF4-FFF2-40B4-BE49-F238E27FC236}">
                <a16:creationId xmlns:a16="http://schemas.microsoft.com/office/drawing/2014/main" id="{59566FE6-A384-6B49-B5BF-95EA3CE23452}"/>
              </a:ext>
            </a:extLst>
          </p:cNvPr>
          <p:cNvPicPr>
            <a:picLocks noChangeAspect="1"/>
          </p:cNvPicPr>
          <p:nvPr userDrawn="1"/>
        </p:nvPicPr>
        <p:blipFill>
          <a:blip r:embed="rId2"/>
          <a:srcRect l="723" r="723"/>
          <a:stretch>
            <a:fillRect/>
          </a:stretch>
        </p:blipFill>
        <p:spPr>
          <a:xfrm>
            <a:off x="5334000" y="0"/>
            <a:ext cx="6858000" cy="6858000"/>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bg1"/>
                </a:solidFill>
              </a:defRPr>
            </a:lvl1pPr>
          </a:lstStyle>
          <a:p>
            <a:r>
              <a:rPr lang="en-US" dirty="0"/>
              <a:t>Click to edit Master title style</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905565567"/>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Square Photo ">
    <p:bg>
      <p:bgPr>
        <a:solidFill>
          <a:schemeClr val="accent2"/>
        </a:solidFill>
        <a:effectLst/>
      </p:bgPr>
    </p:bg>
    <p:spTree>
      <p:nvGrpSpPr>
        <p:cNvPr id="1" name=""/>
        <p:cNvGrpSpPr/>
        <p:nvPr/>
      </p:nvGrpSpPr>
      <p:grpSpPr>
        <a:xfrm>
          <a:off x="0" y="0"/>
          <a:ext cx="0" cy="0"/>
          <a:chOff x="0" y="0"/>
          <a:chExt cx="0" cy="0"/>
        </a:xfrm>
      </p:grpSpPr>
      <p:pic>
        <p:nvPicPr>
          <p:cNvPr id="6" name="Picture Placeholder 12">
            <a:extLst>
              <a:ext uri="{FF2B5EF4-FFF2-40B4-BE49-F238E27FC236}">
                <a16:creationId xmlns:a16="http://schemas.microsoft.com/office/drawing/2014/main" id="{76D86CE0-B4E2-2747-9AF9-852ED7BB0D6A}"/>
              </a:ext>
            </a:extLst>
          </p:cNvPr>
          <p:cNvPicPr>
            <a:picLocks noChangeAspect="1"/>
          </p:cNvPicPr>
          <p:nvPr userDrawn="1"/>
        </p:nvPicPr>
        <p:blipFill>
          <a:blip r:embed="rId2"/>
          <a:srcRect l="16667" r="16667"/>
          <a:stretch>
            <a:fillRect/>
          </a:stretch>
        </p:blipFill>
        <p:spPr>
          <a:xfrm>
            <a:off x="5334000" y="0"/>
            <a:ext cx="6858000" cy="6858000"/>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bg1"/>
                </a:solidFill>
              </a:defRPr>
            </a:lvl1pPr>
          </a:lstStyle>
          <a:p>
            <a:r>
              <a:rPr lang="en-US" dirty="0"/>
              <a:t>Click to edit Master title style</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441160664"/>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_Square Photo ">
    <p:bg>
      <p:bgPr>
        <a:solidFill>
          <a:schemeClr val="accent2"/>
        </a:solidFill>
        <a:effectLst/>
      </p:bgPr>
    </p:bg>
    <p:spTree>
      <p:nvGrpSpPr>
        <p:cNvPr id="1" name=""/>
        <p:cNvGrpSpPr/>
        <p:nvPr/>
      </p:nvGrpSpPr>
      <p:grpSpPr>
        <a:xfrm>
          <a:off x="0" y="0"/>
          <a:ext cx="0" cy="0"/>
          <a:chOff x="0" y="0"/>
          <a:chExt cx="0" cy="0"/>
        </a:xfrm>
      </p:grpSpPr>
      <p:pic>
        <p:nvPicPr>
          <p:cNvPr id="6" name="Picture Placeholder 4">
            <a:extLst>
              <a:ext uri="{FF2B5EF4-FFF2-40B4-BE49-F238E27FC236}">
                <a16:creationId xmlns:a16="http://schemas.microsoft.com/office/drawing/2014/main" id="{E88E3299-D038-0249-9E43-030D0E0A41B0}"/>
              </a:ext>
            </a:extLst>
          </p:cNvPr>
          <p:cNvPicPr>
            <a:picLocks noChangeAspect="1"/>
          </p:cNvPicPr>
          <p:nvPr userDrawn="1"/>
        </p:nvPicPr>
        <p:blipFill>
          <a:blip r:embed="rId2"/>
          <a:srcRect l="16667" r="16667"/>
          <a:stretch>
            <a:fillRect/>
          </a:stretch>
        </p:blipFill>
        <p:spPr>
          <a:xfrm>
            <a:off x="5334000" y="0"/>
            <a:ext cx="6858000" cy="6858000"/>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bg1"/>
                </a:solidFill>
              </a:defRPr>
            </a:lvl1pPr>
          </a:lstStyle>
          <a:p>
            <a:r>
              <a:rPr lang="en-US" dirty="0"/>
              <a:t>Click to edit Master title style</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4825401"/>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1D4894F6-B50F-43E1-83FC-4F2200B2FA65}"/>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03402083"/>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p:spPr>
        <p:txBody>
          <a:bodyPr lIns="585216" tIns="585216" rIns="585216" bIns="585216" anchor="ctr">
            <a:noAutofit/>
          </a:bodyPr>
          <a:lstStyle>
            <a:lvl1pPr algn="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A629011D-E3B4-416F-9D7F-7A99AE49F65A}"/>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096866871"/>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userDrawn="1">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0" name="TextBox 9">
            <a:extLst>
              <a:ext uri="{FF2B5EF4-FFF2-40B4-BE49-F238E27FC236}">
                <a16:creationId xmlns:a16="http://schemas.microsoft.com/office/drawing/2014/main" id="{CAF59E09-7602-42B9-AB0C-9D1365A9EBB2}"/>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46059488"/>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Box 13">
            <a:extLst>
              <a:ext uri="{FF2B5EF4-FFF2-40B4-BE49-F238E27FC236}">
                <a16:creationId xmlns:a16="http://schemas.microsoft.com/office/drawing/2014/main" id="{52B36921-D927-4BA6-8891-8AEE9784923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84225213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quare photo">
    <p:bg>
      <p:bgRef idx="1001">
        <a:schemeClr val="bg2"/>
      </p:bgRef>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AFB62B78-F785-D34A-BB0B-B61A92C55585}"/>
              </a:ext>
            </a:extLst>
          </p:cNvPr>
          <p:cNvPicPr>
            <a:picLocks noChangeAspect="1"/>
          </p:cNvPicPr>
          <p:nvPr userDrawn="1"/>
        </p:nvPicPr>
        <p:blipFill rotWithShape="1">
          <a:blip r:embed="rId2"/>
          <a:srcRect l="10389" t="18703" b="16343"/>
          <a:stretch/>
        </p:blipFill>
        <p:spPr>
          <a:xfrm>
            <a:off x="8885595" y="3193766"/>
            <a:ext cx="3301149" cy="1595209"/>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grpSp>
        <p:nvGrpSpPr>
          <p:cNvPr id="3" name="Group 2">
            <a:extLst>
              <a:ext uri="{FF2B5EF4-FFF2-40B4-BE49-F238E27FC236}">
                <a16:creationId xmlns:a16="http://schemas.microsoft.com/office/drawing/2014/main" id="{85A31830-4159-6E4E-A505-5AE3582CB326}"/>
              </a:ext>
            </a:extLst>
          </p:cNvPr>
          <p:cNvGrpSpPr/>
          <p:nvPr userDrawn="1"/>
        </p:nvGrpSpPr>
        <p:grpSpPr>
          <a:xfrm>
            <a:off x="8870814" y="0"/>
            <a:ext cx="3315930" cy="6858001"/>
            <a:chOff x="8766391" y="0"/>
            <a:chExt cx="3564610" cy="7372320"/>
          </a:xfrm>
        </p:grpSpPr>
        <p:pic>
          <p:nvPicPr>
            <p:cNvPr id="6" name="Picture 5">
              <a:extLst>
                <a:ext uri="{FF2B5EF4-FFF2-40B4-BE49-F238E27FC236}">
                  <a16:creationId xmlns:a16="http://schemas.microsoft.com/office/drawing/2014/main" id="{519F627F-C22F-1D4F-9314-137DAB0C7865}"/>
                </a:ext>
              </a:extLst>
            </p:cNvPr>
            <p:cNvPicPr>
              <a:picLocks noChangeAspect="1"/>
            </p:cNvPicPr>
            <p:nvPr userDrawn="1"/>
          </p:nvPicPr>
          <p:blipFill rotWithShape="1">
            <a:blip r:embed="rId4"/>
            <a:srcRect l="266" t="13569" r="-107" b="22382"/>
            <a:stretch/>
          </p:blipFill>
          <p:spPr>
            <a:xfrm>
              <a:off x="8772041" y="0"/>
              <a:ext cx="3558960" cy="3424716"/>
            </a:xfrm>
            <a:prstGeom prst="rect">
              <a:avLst/>
            </a:prstGeom>
          </p:spPr>
        </p:pic>
        <p:pic>
          <p:nvPicPr>
            <p:cNvPr id="11" name="Picture 10">
              <a:extLst>
                <a:ext uri="{FF2B5EF4-FFF2-40B4-BE49-F238E27FC236}">
                  <a16:creationId xmlns:a16="http://schemas.microsoft.com/office/drawing/2014/main" id="{22B86A11-1091-9C48-B1E1-01A9CBDA9841}"/>
                </a:ext>
              </a:extLst>
            </p:cNvPr>
            <p:cNvPicPr>
              <a:picLocks noChangeAspect="1"/>
            </p:cNvPicPr>
            <p:nvPr userDrawn="1"/>
          </p:nvPicPr>
          <p:blipFill rotWithShape="1">
            <a:blip r:embed="rId5"/>
            <a:srcRect l="33573" t="13744" r="4171" b="27987"/>
            <a:stretch/>
          </p:blipFill>
          <p:spPr>
            <a:xfrm>
              <a:off x="8766391" y="5148129"/>
              <a:ext cx="3564610" cy="2224191"/>
            </a:xfrm>
            <a:prstGeom prst="rect">
              <a:avLst/>
            </a:prstGeom>
          </p:spPr>
        </p:pic>
      </p:grpSp>
    </p:spTree>
    <p:extLst>
      <p:ext uri="{BB962C8B-B14F-4D97-AF65-F5344CB8AC3E}">
        <p14:creationId xmlns:p14="http://schemas.microsoft.com/office/powerpoint/2010/main" val="180952158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354523" y="2309812"/>
            <a:ext cx="7254865" cy="3959226"/>
          </a:xfrm>
        </p:spPr>
        <p:txBody>
          <a:bodyPr anchor="t"/>
          <a:lstStyle>
            <a:lvl1pPr marL="0" indent="0">
              <a:spcAft>
                <a:spcPts val="800"/>
              </a:spcAft>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837859"/>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DEB5FBAF-D5DB-4D1E-9D76-AE83D1B7417A}"/>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16502554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userDrawn="1">
          <p15:clr>
            <a:srgbClr val="5ACBF0"/>
          </p15:clr>
        </p15:guide>
        <p15:guide id="30" pos="2376">
          <p15:clr>
            <a:srgbClr val="5ACBF0"/>
          </p15:clr>
        </p15:guide>
        <p15:guide id="31" pos="3113">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mo">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a:extLst>
              <a:ext uri="{FF2B5EF4-FFF2-40B4-BE49-F238E27FC236}">
                <a16:creationId xmlns:a16="http://schemas.microsoft.com/office/drawing/2014/main" id="{FE0D212A-0425-4F5E-BA46-E18F8763FE80}"/>
              </a:ext>
            </a:extLst>
          </p:cNvPr>
          <p:cNvSpPr>
            <a:spLocks noGrp="1"/>
          </p:cNvSpPr>
          <p:nvPr>
            <p:ph type="body" sz="quarter" idx="10" hasCustomPrompt="1"/>
          </p:nvPr>
        </p:nvSpPr>
        <p:spPr>
          <a:xfrm>
            <a:off x="585216" y="3692208"/>
            <a:ext cx="9144000" cy="369332"/>
          </a:xfrm>
        </p:spPr>
        <p:txBody>
          <a:bodyPr/>
          <a:lstStyle>
            <a:lvl1pPr marL="0" indent="0">
              <a:buNone/>
              <a:defRPr sz="2400"/>
            </a:lvl1pPr>
          </a:lstStyle>
          <a:p>
            <a:pPr lvl="0"/>
            <a:r>
              <a:rPr lang="en-US" dirty="0"/>
              <a:t>Demo description</a:t>
            </a:r>
          </a:p>
        </p:txBody>
      </p:sp>
    </p:spTree>
    <p:extLst>
      <p:ext uri="{BB962C8B-B14F-4D97-AF65-F5344CB8AC3E}">
        <p14:creationId xmlns:p14="http://schemas.microsoft.com/office/powerpoint/2010/main" val="191304779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pic>
        <p:nvPicPr>
          <p:cNvPr id="3" name="Picture 2" descr="A desk with multiple monitors and a computer.&#10;">
            <a:extLst>
              <a:ext uri="{FF2B5EF4-FFF2-40B4-BE49-F238E27FC236}">
                <a16:creationId xmlns:a16="http://schemas.microsoft.com/office/drawing/2014/main" id="{4AC06106-9BD0-4058-A053-82DD2DED8A67}"/>
              </a:ext>
            </a:extLst>
          </p:cNvPr>
          <p:cNvPicPr>
            <a:picLocks noChangeAspect="1"/>
          </p:cNvPicPr>
          <p:nvPr userDrawn="1"/>
        </p:nvPicPr>
        <p:blipFill rotWithShape="1">
          <a:blip r:embed="rId3"/>
          <a:srcRect l="23577" r="9774"/>
          <a:stretch/>
        </p:blipFill>
        <p:spPr bwMode="ltGray">
          <a:xfrm>
            <a:off x="5334000" y="0"/>
            <a:ext cx="6858000" cy="6858000"/>
          </a:xfrm>
          <a:prstGeom prst="rect">
            <a:avLst/>
          </a:prstGeom>
        </p:spPr>
      </p:pic>
    </p:spTree>
    <p:extLst>
      <p:ext uri="{BB962C8B-B14F-4D97-AF65-F5344CB8AC3E}">
        <p14:creationId xmlns:p14="http://schemas.microsoft.com/office/powerpoint/2010/main" val="16054354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userDrawn="1">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9385043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6132" userDrawn="1">
          <p15:clr>
            <a:srgbClr val="5ACBF0"/>
          </p15:clr>
        </p15:guide>
        <p15:guide id="4" orient="horz" pos="216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8495981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1612749"/>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Box 5">
            <a:extLst>
              <a:ext uri="{FF2B5EF4-FFF2-40B4-BE49-F238E27FC236}">
                <a16:creationId xmlns:a16="http://schemas.microsoft.com/office/drawing/2014/main" id="{4F9662A5-6E2F-47B0-9B6E-E87983D3753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Code">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69"/>
            <a:ext cx="11018520" cy="4965192"/>
          </a:xfrm>
        </p:spPr>
        <p:txBody>
          <a:bodyPr wrap="square">
            <a:normAutofit/>
          </a:bodyPr>
          <a:lstStyle>
            <a:lvl1pPr marL="0" indent="0">
              <a:buNone/>
              <a:defRPr>
                <a:latin typeface="Lucida Console" panose="020B0609040504020204" pitchFamily="49" charset="0"/>
              </a:defRPr>
            </a:lvl1pPr>
            <a:lvl2pPr marL="0" indent="0">
              <a:buNone/>
              <a:defRPr>
                <a:latin typeface="Lucida Console" panose="020B0609040504020204" pitchFamily="49" charset="0"/>
              </a:defRPr>
            </a:lvl2pPr>
            <a:lvl3pPr marL="0" indent="0">
              <a:buNone/>
              <a:defRPr>
                <a:latin typeface="Lucida Console" panose="020B0609040504020204" pitchFamily="49" charset="0"/>
              </a:defRPr>
            </a:lvl3pPr>
            <a:lvl4pPr marL="0" indent="0">
              <a:buNone/>
              <a:defRPr>
                <a:latin typeface="Lucida Console" panose="020B0609040504020204" pitchFamily="49" charset="0"/>
              </a:defRPr>
            </a:lvl4pPr>
            <a:lvl5pPr marL="0" indent="0">
              <a:buNone/>
              <a:defRPr>
                <a:latin typeface="Lucida Console" panose="020B060904050402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1973407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1612749"/>
          </a:xfrm>
        </p:spPr>
        <p:txBody>
          <a:bodyPr/>
          <a:lstStyle>
            <a:lvl1pPr marL="0" indent="0">
              <a:buNone/>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1612749"/>
          </a:xfrm>
        </p:spPr>
        <p:txBody>
          <a:bodyPr/>
          <a:lstStyle>
            <a:lvl1pPr marL="0" indent="0">
              <a:buNone/>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Box 5">
            <a:extLst>
              <a:ext uri="{FF2B5EF4-FFF2-40B4-BE49-F238E27FC236}">
                <a16:creationId xmlns:a16="http://schemas.microsoft.com/office/drawing/2014/main" id="{5F6A123D-3A27-499F-9210-3E0D7CED39C6}"/>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57200658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27"/>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580" r:id="rId1"/>
    <p:sldLayoutId id="2147484932" r:id="rId2"/>
    <p:sldLayoutId id="2147484609" r:id="rId3"/>
    <p:sldLayoutId id="2147484577" r:id="rId4"/>
    <p:sldLayoutId id="2147484610" r:id="rId5"/>
    <p:sldLayoutId id="2147484710" r:id="rId6"/>
    <p:sldLayoutId id="2147484240" r:id="rId7"/>
    <p:sldLayoutId id="2147484936" r:id="rId8"/>
    <p:sldLayoutId id="2147484910" r:id="rId9"/>
    <p:sldLayoutId id="2147484911" r:id="rId10"/>
    <p:sldLayoutId id="2147484639" r:id="rId11"/>
    <p:sldLayoutId id="2147484834" r:id="rId12"/>
    <p:sldLayoutId id="2147484933" r:id="rId13"/>
    <p:sldLayoutId id="2147484934" r:id="rId14"/>
    <p:sldLayoutId id="2147484935" r:id="rId15"/>
    <p:sldLayoutId id="2147484923" r:id="rId16"/>
    <p:sldLayoutId id="2147484924" r:id="rId17"/>
    <p:sldLayoutId id="2147484841" r:id="rId18"/>
    <p:sldLayoutId id="2147484842" r:id="rId19"/>
    <p:sldLayoutId id="2147484931" r:id="rId20"/>
    <p:sldLayoutId id="2147484787" r:id="rId21"/>
    <p:sldLayoutId id="2147484584" r:id="rId22"/>
    <p:sldLayoutId id="2147484937" r:id="rId23"/>
    <p:sldLayoutId id="2147484583" r:id="rId24"/>
    <p:sldLayoutId id="2147484299" r:id="rId25"/>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88263" y="2425541"/>
            <a:ext cx="4167887" cy="1107996"/>
          </a:xfrm>
        </p:spPr>
        <p:txBody>
          <a:bodyPr/>
          <a:lstStyle/>
          <a:p>
            <a:r>
              <a:rPr lang="en-US" dirty="0"/>
              <a:t>Partner Technical Boot Camp</a:t>
            </a:r>
          </a:p>
        </p:txBody>
      </p:sp>
      <p:sp>
        <p:nvSpPr>
          <p:cNvPr id="5" name="Text Placeholder 4"/>
          <p:cNvSpPr>
            <a:spLocks noGrp="1"/>
          </p:cNvSpPr>
          <p:nvPr>
            <p:ph type="body" sz="quarter" idx="12"/>
          </p:nvPr>
        </p:nvSpPr>
        <p:spPr/>
        <p:txBody>
          <a:bodyPr/>
          <a:lstStyle/>
          <a:p>
            <a:r>
              <a:rPr lang="en-US" dirty="0"/>
              <a:t>Subtitle or </a:t>
            </a:r>
            <a:r>
              <a:rPr lang="en-US"/>
              <a:t>speaker name</a:t>
            </a:r>
            <a:endParaRPr lang="en-US" dirty="0"/>
          </a:p>
        </p:txBody>
      </p:sp>
    </p:spTree>
    <p:extLst>
      <p:ext uri="{BB962C8B-B14F-4D97-AF65-F5344CB8AC3E}">
        <p14:creationId xmlns:p14="http://schemas.microsoft.com/office/powerpoint/2010/main" val="2336616198"/>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18A1E48-C74E-4B7C-95F4-2342DAC963A9}"/>
              </a:ext>
            </a:extLst>
          </p:cNvPr>
          <p:cNvSpPr>
            <a:spLocks noGrp="1"/>
          </p:cNvSpPr>
          <p:nvPr>
            <p:ph type="title"/>
          </p:nvPr>
        </p:nvSpPr>
        <p:spPr/>
        <p:txBody>
          <a:bodyPr/>
          <a:lstStyle/>
          <a:p>
            <a:r>
              <a:rPr lang="en-US" dirty="0"/>
              <a:t>Section title</a:t>
            </a:r>
          </a:p>
        </p:txBody>
      </p:sp>
    </p:spTree>
    <p:extLst>
      <p:ext uri="{BB962C8B-B14F-4D97-AF65-F5344CB8AC3E}">
        <p14:creationId xmlns:p14="http://schemas.microsoft.com/office/powerpoint/2010/main" val="1521688617"/>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18A1E48-C74E-4B7C-95F4-2342DAC963A9}"/>
              </a:ext>
            </a:extLst>
          </p:cNvPr>
          <p:cNvSpPr>
            <a:spLocks noGrp="1"/>
          </p:cNvSpPr>
          <p:nvPr>
            <p:ph type="title"/>
          </p:nvPr>
        </p:nvSpPr>
        <p:spPr/>
        <p:txBody>
          <a:bodyPr/>
          <a:lstStyle/>
          <a:p>
            <a:r>
              <a:rPr lang="en-US" dirty="0"/>
              <a:t>Section title</a:t>
            </a:r>
          </a:p>
        </p:txBody>
      </p:sp>
    </p:spTree>
    <p:extLst>
      <p:ext uri="{BB962C8B-B14F-4D97-AF65-F5344CB8AC3E}">
        <p14:creationId xmlns:p14="http://schemas.microsoft.com/office/powerpoint/2010/main" val="1895784880"/>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85216" y="3200721"/>
            <a:ext cx="9144000" cy="498598"/>
          </a:xfrm>
        </p:spPr>
        <p:txBody>
          <a:bodyPr/>
          <a:lstStyle/>
          <a:p>
            <a:r>
              <a:rPr lang="en-US" dirty="0"/>
              <a:t>Section title</a:t>
            </a:r>
          </a:p>
        </p:txBody>
      </p:sp>
    </p:spTree>
    <p:extLst>
      <p:ext uri="{BB962C8B-B14F-4D97-AF65-F5344CB8AC3E}">
        <p14:creationId xmlns:p14="http://schemas.microsoft.com/office/powerpoint/2010/main" val="1216710508"/>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83BAA2-48A1-C441-815A-75E60E9C046F}"/>
              </a:ext>
            </a:extLst>
          </p:cNvPr>
          <p:cNvSpPr txBox="1">
            <a:spLocks/>
          </p:cNvSpPr>
          <p:nvPr/>
        </p:nvSpPr>
        <p:spPr>
          <a:xfrm>
            <a:off x="495763" y="3035808"/>
            <a:ext cx="2063391" cy="498598"/>
          </a:xfrm>
          <a:prstGeom prst="rect">
            <a:avLst/>
          </a:prstGeom>
        </p:spPr>
        <p:txBody>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r>
              <a:rPr lang="en-US" sz="2800" dirty="0"/>
              <a:t>Thank you.</a:t>
            </a:r>
          </a:p>
        </p:txBody>
      </p:sp>
    </p:spTree>
    <p:extLst>
      <p:ext uri="{BB962C8B-B14F-4D97-AF65-F5344CB8AC3E}">
        <p14:creationId xmlns:p14="http://schemas.microsoft.com/office/powerpoint/2010/main" val="2402828649"/>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7BF15BD-001C-49B3-9A01-B39DEDA47564}"/>
              </a:ext>
            </a:extLst>
          </p:cNvPr>
          <p:cNvSpPr>
            <a:spLocks noGrp="1"/>
          </p:cNvSpPr>
          <p:nvPr>
            <p:ph type="title"/>
          </p:nvPr>
        </p:nvSpPr>
        <p:spPr>
          <a:xfrm>
            <a:off x="585216" y="2309812"/>
            <a:ext cx="3182027" cy="553998"/>
          </a:xfrm>
        </p:spPr>
        <p:txBody>
          <a:bodyPr/>
          <a:lstStyle/>
          <a:p>
            <a:r>
              <a:rPr lang="en-US" dirty="0"/>
              <a:t>Agenda</a:t>
            </a:r>
          </a:p>
        </p:txBody>
      </p:sp>
      <p:sp>
        <p:nvSpPr>
          <p:cNvPr id="7" name="Text Placeholder 6">
            <a:extLst>
              <a:ext uri="{FF2B5EF4-FFF2-40B4-BE49-F238E27FC236}">
                <a16:creationId xmlns:a16="http://schemas.microsoft.com/office/drawing/2014/main" id="{61F6BD0B-C4D8-42DE-A3A7-50D8219CE639}"/>
              </a:ext>
            </a:extLst>
          </p:cNvPr>
          <p:cNvSpPr>
            <a:spLocks noGrp="1"/>
          </p:cNvSpPr>
          <p:nvPr>
            <p:ph type="body" sz="quarter" idx="11"/>
          </p:nvPr>
        </p:nvSpPr>
        <p:spPr>
          <a:xfrm>
            <a:off x="4354523" y="2309812"/>
            <a:ext cx="7254865" cy="3959226"/>
          </a:xfrm>
        </p:spPr>
        <p:txBody>
          <a:bodyPr/>
          <a:lstStyle/>
          <a:p>
            <a:r>
              <a:rPr lang="en-US" dirty="0"/>
              <a:t>Click to add text</a:t>
            </a:r>
          </a:p>
        </p:txBody>
      </p:sp>
    </p:spTree>
    <p:extLst>
      <p:ext uri="{BB962C8B-B14F-4D97-AF65-F5344CB8AC3E}">
        <p14:creationId xmlns:p14="http://schemas.microsoft.com/office/powerpoint/2010/main" val="4178565498"/>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Text layout </a:t>
            </a:r>
          </a:p>
        </p:txBody>
      </p:sp>
      <p:sp>
        <p:nvSpPr>
          <p:cNvPr id="6" name="Text Placeholder 5"/>
          <p:cNvSpPr>
            <a:spLocks noGrp="1"/>
          </p:cNvSpPr>
          <p:nvPr>
            <p:ph sz="quarter" idx="10"/>
          </p:nvPr>
        </p:nvSpPr>
        <p:spPr/>
        <p:txBody>
          <a:bodyPr/>
          <a:lstStyle/>
          <a:p>
            <a:r>
              <a:rPr lang="en-US" dirty="0"/>
              <a:t>Main topic: Segoe UI, size 28pt</a:t>
            </a:r>
          </a:p>
          <a:p>
            <a:pPr lvl="1"/>
            <a:r>
              <a:rPr lang="en-US" dirty="0"/>
              <a:t>Segoe UI, size 20pt for second level</a:t>
            </a:r>
          </a:p>
          <a:p>
            <a:pPr lvl="2"/>
            <a:r>
              <a:rPr lang="en-US" dirty="0"/>
              <a:t>Segoe UI, size 16pt for third level</a:t>
            </a:r>
          </a:p>
        </p:txBody>
      </p:sp>
    </p:spTree>
    <p:extLst>
      <p:ext uri="{BB962C8B-B14F-4D97-AF65-F5344CB8AC3E}">
        <p14:creationId xmlns:p14="http://schemas.microsoft.com/office/powerpoint/2010/main" val="3957722359"/>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2 column Text layout </a:t>
            </a:r>
          </a:p>
        </p:txBody>
      </p:sp>
      <p:sp>
        <p:nvSpPr>
          <p:cNvPr id="6" name="Text Placeholder 5"/>
          <p:cNvSpPr>
            <a:spLocks noGrp="1"/>
          </p:cNvSpPr>
          <p:nvPr>
            <p:ph sz="quarter" idx="12"/>
          </p:nvPr>
        </p:nvSpPr>
        <p:spPr/>
        <p:txBody>
          <a:bodyPr/>
          <a:lstStyle/>
          <a:p>
            <a:r>
              <a:rPr lang="en-US" dirty="0"/>
              <a:t>Main topic: Segoe UI, size 28pt</a:t>
            </a:r>
          </a:p>
          <a:p>
            <a:pPr lvl="1"/>
            <a:r>
              <a:rPr lang="en-US" dirty="0"/>
              <a:t>Segoe UI, size 20pt for second level</a:t>
            </a:r>
          </a:p>
          <a:p>
            <a:pPr lvl="2"/>
            <a:r>
              <a:rPr lang="en-US" dirty="0"/>
              <a:t>Segoe UI, size 16pt for third level</a:t>
            </a:r>
          </a:p>
        </p:txBody>
      </p:sp>
      <p:sp>
        <p:nvSpPr>
          <p:cNvPr id="2" name="Text Placeholder 1">
            <a:extLst>
              <a:ext uri="{FF2B5EF4-FFF2-40B4-BE49-F238E27FC236}">
                <a16:creationId xmlns:a16="http://schemas.microsoft.com/office/drawing/2014/main" id="{ABB42206-46A5-5D44-A55D-F69797E28056}"/>
              </a:ext>
            </a:extLst>
          </p:cNvPr>
          <p:cNvSpPr>
            <a:spLocks noGrp="1"/>
          </p:cNvSpPr>
          <p:nvPr>
            <p:ph sz="quarter" idx="13"/>
          </p:nvPr>
        </p:nvSpPr>
        <p:spPr/>
        <p:txBody>
          <a:bodyPr/>
          <a:lstStyle/>
          <a:p>
            <a:r>
              <a:rPr lang="en-US" dirty="0"/>
              <a:t>Main topic: Segoe UI, size 28pt</a:t>
            </a:r>
          </a:p>
          <a:p>
            <a:pPr lvl="1"/>
            <a:r>
              <a:rPr lang="en-US" dirty="0"/>
              <a:t>Segoe UI, size 20pt for second level</a:t>
            </a:r>
          </a:p>
          <a:p>
            <a:pPr lvl="2"/>
            <a:r>
              <a:rPr lang="en-US" dirty="0"/>
              <a:t>Segoe UI, size 16pt for third level</a:t>
            </a:r>
          </a:p>
        </p:txBody>
      </p:sp>
    </p:spTree>
    <p:extLst>
      <p:ext uri="{BB962C8B-B14F-4D97-AF65-F5344CB8AC3E}">
        <p14:creationId xmlns:p14="http://schemas.microsoft.com/office/powerpoint/2010/main" val="3905800107"/>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Title only</a:t>
            </a:r>
          </a:p>
        </p:txBody>
      </p:sp>
    </p:spTree>
    <p:extLst>
      <p:ext uri="{BB962C8B-B14F-4D97-AF65-F5344CB8AC3E}">
        <p14:creationId xmlns:p14="http://schemas.microsoft.com/office/powerpoint/2010/main" val="30342177"/>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Easy to modify 4 column table</a:t>
            </a:r>
          </a:p>
        </p:txBody>
      </p:sp>
      <p:graphicFrame>
        <p:nvGraphicFramePr>
          <p:cNvPr id="6" name="Content Placeholder 5"/>
          <p:cNvGraphicFramePr>
            <a:graphicFrameLocks noGrp="1"/>
          </p:cNvGraphicFramePr>
          <p:nvPr>
            <p:ph sz="quarter" idx="10"/>
            <p:extLst>
              <p:ext uri="{D42A27DB-BD31-4B8C-83A1-F6EECF244321}">
                <p14:modId xmlns:p14="http://schemas.microsoft.com/office/powerpoint/2010/main" val="979512602"/>
              </p:ext>
            </p:extLst>
          </p:nvPr>
        </p:nvGraphicFramePr>
        <p:xfrm>
          <a:off x="584200" y="1435100"/>
          <a:ext cx="11017788" cy="3585701"/>
        </p:xfrm>
        <a:graphic>
          <a:graphicData uri="http://schemas.openxmlformats.org/drawingml/2006/table">
            <a:tbl>
              <a:tblPr firstRow="1" bandRow="1">
                <a:tableStyleId>{5C22544A-7EE6-4342-B048-85BDC9FD1C3A}</a:tableStyleId>
              </a:tblPr>
              <a:tblGrid>
                <a:gridCol w="2754447">
                  <a:extLst>
                    <a:ext uri="{9D8B030D-6E8A-4147-A177-3AD203B41FA5}">
                      <a16:colId xmlns:a16="http://schemas.microsoft.com/office/drawing/2014/main" val="20000"/>
                    </a:ext>
                  </a:extLst>
                </a:gridCol>
                <a:gridCol w="2754447">
                  <a:extLst>
                    <a:ext uri="{9D8B030D-6E8A-4147-A177-3AD203B41FA5}">
                      <a16:colId xmlns:a16="http://schemas.microsoft.com/office/drawing/2014/main" val="20001"/>
                    </a:ext>
                  </a:extLst>
                </a:gridCol>
                <a:gridCol w="2754447">
                  <a:extLst>
                    <a:ext uri="{9D8B030D-6E8A-4147-A177-3AD203B41FA5}">
                      <a16:colId xmlns:a16="http://schemas.microsoft.com/office/drawing/2014/main" val="20002"/>
                    </a:ext>
                  </a:extLst>
                </a:gridCol>
                <a:gridCol w="2754447">
                  <a:extLst>
                    <a:ext uri="{9D8B030D-6E8A-4147-A177-3AD203B41FA5}">
                      <a16:colId xmlns:a16="http://schemas.microsoft.com/office/drawing/2014/main" val="20003"/>
                    </a:ext>
                  </a:extLst>
                </a:gridCol>
              </a:tblGrid>
              <a:tr h="768365">
                <a:tc>
                  <a:txBody>
                    <a:bodyPr/>
                    <a:lstStyle/>
                    <a:p>
                      <a:pPr marL="0" marR="0" indent="0" algn="l" defTabSz="932649" rtl="0" eaLnBrk="1" fontAlgn="auto" latinLnBrk="0" hangingPunct="1">
                        <a:lnSpc>
                          <a:spcPct val="100000"/>
                        </a:lnSpc>
                        <a:spcBef>
                          <a:spcPts val="0"/>
                        </a:spcBef>
                        <a:spcAft>
                          <a:spcPts val="0"/>
                        </a:spcAft>
                        <a:buClrTx/>
                        <a:buSzTx/>
                        <a:buFontTx/>
                        <a:buNone/>
                        <a:tabLst/>
                        <a:defRPr/>
                      </a:pPr>
                      <a:r>
                        <a:rPr lang="en-US" sz="2400" b="1" kern="1200" dirty="0">
                          <a:gradFill>
                            <a:gsLst>
                              <a:gs pos="0">
                                <a:srgbClr val="FFFFFF"/>
                              </a:gs>
                              <a:gs pos="100000">
                                <a:srgbClr val="FFFFFF"/>
                              </a:gs>
                            </a:gsLst>
                            <a:lin ang="5400000" scaled="0"/>
                          </a:gradFill>
                          <a:latin typeface="+mj-lt"/>
                          <a:ea typeface="Segoe UI" pitchFamily="34" charset="0"/>
                          <a:cs typeface="Segoe UI" pitchFamily="34" charset="0"/>
                        </a:rPr>
                        <a:t>Table header</a:t>
                      </a:r>
                    </a:p>
                  </a:txBody>
                  <a:tcPr marL="174876" marR="174876" marT="179285" marB="179285" anchor="ctr">
                    <a:solidFill>
                      <a:schemeClr val="tx2"/>
                    </a:solidFill>
                  </a:tcPr>
                </a:tc>
                <a:tc>
                  <a:txBody>
                    <a:bodyPr/>
                    <a:lstStyle/>
                    <a:p>
                      <a:pPr marL="0" marR="0" indent="0" algn="l" defTabSz="932649" rtl="0" eaLnBrk="1" fontAlgn="auto" latinLnBrk="0" hangingPunct="1">
                        <a:lnSpc>
                          <a:spcPct val="100000"/>
                        </a:lnSpc>
                        <a:spcBef>
                          <a:spcPts val="0"/>
                        </a:spcBef>
                        <a:spcAft>
                          <a:spcPts val="0"/>
                        </a:spcAft>
                        <a:buClrTx/>
                        <a:buSzTx/>
                        <a:buFontTx/>
                        <a:buNone/>
                        <a:tabLst/>
                        <a:defRPr/>
                      </a:pPr>
                      <a:r>
                        <a:rPr lang="en-US" sz="2400" b="1" kern="1200" dirty="0">
                          <a:gradFill>
                            <a:gsLst>
                              <a:gs pos="0">
                                <a:srgbClr val="FFFFFF"/>
                              </a:gs>
                              <a:gs pos="100000">
                                <a:srgbClr val="FFFFFF"/>
                              </a:gs>
                            </a:gsLst>
                            <a:lin ang="5400000" scaled="0"/>
                          </a:gradFill>
                          <a:latin typeface="+mj-lt"/>
                          <a:ea typeface="Segoe UI" pitchFamily="34" charset="0"/>
                          <a:cs typeface="Segoe UI" pitchFamily="34" charset="0"/>
                        </a:rPr>
                        <a:t>Table header</a:t>
                      </a:r>
                    </a:p>
                  </a:txBody>
                  <a:tcPr marL="174876" marR="174876" marT="179285" marB="179285" anchor="ctr">
                    <a:solidFill>
                      <a:schemeClr val="tx2"/>
                    </a:solidFill>
                  </a:tcPr>
                </a:tc>
                <a:tc>
                  <a:txBody>
                    <a:bodyPr/>
                    <a:lstStyle/>
                    <a:p>
                      <a:pPr marL="0" marR="0" indent="0" algn="l" defTabSz="932649" rtl="0" eaLnBrk="1" fontAlgn="auto" latinLnBrk="0" hangingPunct="1">
                        <a:lnSpc>
                          <a:spcPct val="100000"/>
                        </a:lnSpc>
                        <a:spcBef>
                          <a:spcPts val="0"/>
                        </a:spcBef>
                        <a:spcAft>
                          <a:spcPts val="0"/>
                        </a:spcAft>
                        <a:buClrTx/>
                        <a:buSzTx/>
                        <a:buFontTx/>
                        <a:buNone/>
                        <a:tabLst/>
                        <a:defRPr/>
                      </a:pPr>
                      <a:r>
                        <a:rPr lang="en-US" sz="2400" b="1" kern="1200" dirty="0">
                          <a:gradFill>
                            <a:gsLst>
                              <a:gs pos="0">
                                <a:srgbClr val="FFFFFF"/>
                              </a:gs>
                              <a:gs pos="100000">
                                <a:srgbClr val="FFFFFF"/>
                              </a:gs>
                            </a:gsLst>
                            <a:lin ang="5400000" scaled="0"/>
                          </a:gradFill>
                          <a:latin typeface="+mj-lt"/>
                          <a:ea typeface="Segoe UI" pitchFamily="34" charset="0"/>
                          <a:cs typeface="Segoe UI" pitchFamily="34" charset="0"/>
                        </a:rPr>
                        <a:t>Table header</a:t>
                      </a:r>
                    </a:p>
                  </a:txBody>
                  <a:tcPr marL="174876" marR="174876" marT="179285" marB="179285" anchor="ctr">
                    <a:solidFill>
                      <a:schemeClr val="tx2"/>
                    </a:solidFill>
                  </a:tcPr>
                </a:tc>
                <a:tc>
                  <a:txBody>
                    <a:bodyPr/>
                    <a:lstStyle/>
                    <a:p>
                      <a:pPr marL="0" marR="0" indent="0" algn="l" defTabSz="932649" rtl="0" eaLnBrk="1" fontAlgn="auto" latinLnBrk="0" hangingPunct="1">
                        <a:lnSpc>
                          <a:spcPct val="100000"/>
                        </a:lnSpc>
                        <a:spcBef>
                          <a:spcPts val="0"/>
                        </a:spcBef>
                        <a:spcAft>
                          <a:spcPts val="0"/>
                        </a:spcAft>
                        <a:buClrTx/>
                        <a:buSzTx/>
                        <a:buFontTx/>
                        <a:buNone/>
                        <a:tabLst/>
                        <a:defRPr/>
                      </a:pPr>
                      <a:r>
                        <a:rPr lang="en-US" sz="2400" b="1" kern="1200" dirty="0">
                          <a:gradFill>
                            <a:gsLst>
                              <a:gs pos="0">
                                <a:srgbClr val="FFFFFF"/>
                              </a:gs>
                              <a:gs pos="100000">
                                <a:srgbClr val="FFFFFF"/>
                              </a:gs>
                            </a:gsLst>
                            <a:lin ang="5400000" scaled="0"/>
                          </a:gradFill>
                          <a:latin typeface="+mj-lt"/>
                          <a:ea typeface="Segoe UI" pitchFamily="34" charset="0"/>
                          <a:cs typeface="Segoe UI" pitchFamily="34" charset="0"/>
                        </a:rPr>
                        <a:t>Table header</a:t>
                      </a:r>
                    </a:p>
                  </a:txBody>
                  <a:tcPr marL="174876" marR="174876" marT="179285" marB="179285" anchor="ctr">
                    <a:solidFill>
                      <a:schemeClr val="tx2"/>
                    </a:solidFill>
                  </a:tcPr>
                </a:tc>
                <a:extLst>
                  <a:ext uri="{0D108BD9-81ED-4DB2-BD59-A6C34878D82A}">
                    <a16:rowId xmlns:a16="http://schemas.microsoft.com/office/drawing/2014/main" val="10000"/>
                  </a:ext>
                </a:extLst>
              </a:tr>
              <a:tr h="1408668">
                <a:tc>
                  <a:txBody>
                    <a:bodyPr/>
                    <a:lstStyle/>
                    <a:p>
                      <a:r>
                        <a:rPr lang="en-US" sz="1400" dirty="0">
                          <a:solidFill>
                            <a:schemeClr val="tx1"/>
                          </a:solidFill>
                          <a:latin typeface="+mn-lt"/>
                        </a:rPr>
                        <a:t>To modify table, </a:t>
                      </a:r>
                      <a:r>
                        <a:rPr lang="en-US" sz="1400" b="1" dirty="0">
                          <a:solidFill>
                            <a:schemeClr val="tx1"/>
                          </a:solidFill>
                          <a:latin typeface="+mn-lt"/>
                        </a:rPr>
                        <a:t>first click anywhere</a:t>
                      </a:r>
                      <a:r>
                        <a:rPr lang="en-US" sz="1400" b="1" baseline="0" dirty="0">
                          <a:solidFill>
                            <a:schemeClr val="tx1"/>
                          </a:solidFill>
                          <a:latin typeface="+mn-lt"/>
                        </a:rPr>
                        <a:t> </a:t>
                      </a:r>
                      <a:r>
                        <a:rPr lang="en-US" sz="1400" dirty="0">
                          <a:solidFill>
                            <a:schemeClr val="tx1"/>
                          </a:solidFill>
                          <a:latin typeface="+mn-lt"/>
                        </a:rPr>
                        <a:t>in table, </a:t>
                      </a:r>
                    </a:p>
                    <a:p>
                      <a:r>
                        <a:rPr lang="en-US" sz="1400" dirty="0">
                          <a:solidFill>
                            <a:schemeClr val="tx1"/>
                          </a:solidFill>
                          <a:latin typeface="+mn-lt"/>
                        </a:rPr>
                        <a:t>so the </a:t>
                      </a:r>
                      <a:r>
                        <a:rPr lang="en-US" sz="1400" b="0" dirty="0">
                          <a:solidFill>
                            <a:schemeClr val="tx1"/>
                          </a:solidFill>
                          <a:latin typeface="+mn-lt"/>
                        </a:rPr>
                        <a:t>Table </a:t>
                      </a:r>
                      <a:r>
                        <a:rPr lang="en-US" sz="1400" b="1" dirty="0">
                          <a:solidFill>
                            <a:schemeClr val="tx1"/>
                          </a:solidFill>
                          <a:latin typeface="+mn-lt"/>
                        </a:rPr>
                        <a:t>Tools menu</a:t>
                      </a:r>
                      <a:r>
                        <a:rPr lang="en-US" sz="1400" dirty="0">
                          <a:solidFill>
                            <a:schemeClr val="tx1"/>
                          </a:solidFill>
                          <a:latin typeface="+mn-lt"/>
                        </a:rPr>
                        <a:t> </a:t>
                      </a:r>
                      <a:br>
                        <a:rPr lang="en-US" sz="1400" dirty="0">
                          <a:solidFill>
                            <a:schemeClr val="tx1"/>
                          </a:solidFill>
                          <a:latin typeface="+mn-lt"/>
                        </a:rPr>
                      </a:br>
                      <a:r>
                        <a:rPr lang="en-US" sz="1400" dirty="0">
                          <a:solidFill>
                            <a:schemeClr val="tx1"/>
                          </a:solidFill>
                          <a:latin typeface="+mn-lt"/>
                        </a:rPr>
                        <a:t>is highlighted</a:t>
                      </a:r>
                      <a:r>
                        <a:rPr lang="en-US" sz="1400" baseline="0" dirty="0">
                          <a:solidFill>
                            <a:schemeClr val="tx1"/>
                          </a:solidFill>
                          <a:latin typeface="+mn-lt"/>
                        </a:rPr>
                        <a:t> at top</a:t>
                      </a:r>
                      <a:endParaRPr lang="en-US" sz="1400" dirty="0">
                        <a:solidFill>
                          <a:schemeClr val="tx1"/>
                        </a:solidFill>
                        <a:latin typeface="+mn-lt"/>
                      </a:endParaRPr>
                    </a:p>
                  </a:txBody>
                  <a:tcPr marL="174876" marR="174876" marT="179285" marB="179285">
                    <a:solidFill>
                      <a:schemeClr val="bg1">
                        <a:lumMod val="95000"/>
                      </a:schemeClr>
                    </a:solidFill>
                  </a:tcPr>
                </a:tc>
                <a:tc>
                  <a:txBody>
                    <a:bodyPr/>
                    <a:lstStyle/>
                    <a:p>
                      <a:r>
                        <a:rPr lang="en-US" sz="1400" b="0" i="0" u="none" dirty="0">
                          <a:solidFill>
                            <a:schemeClr val="tx1"/>
                          </a:solidFill>
                          <a:latin typeface="+mn-lt"/>
                        </a:rPr>
                        <a:t>Layout</a:t>
                      </a:r>
                      <a:r>
                        <a:rPr lang="en-US" sz="1400" b="1" i="1" u="none" dirty="0">
                          <a:solidFill>
                            <a:schemeClr val="tx1"/>
                          </a:solidFill>
                          <a:latin typeface="+mn-lt"/>
                        </a:rPr>
                        <a:t> </a:t>
                      </a:r>
                      <a:r>
                        <a:rPr lang="en-US" sz="1400" dirty="0">
                          <a:solidFill>
                            <a:schemeClr val="tx1"/>
                          </a:solidFill>
                          <a:latin typeface="+mn-lt"/>
                        </a:rPr>
                        <a:t>&gt; To </a:t>
                      </a:r>
                      <a:r>
                        <a:rPr lang="en-US" sz="1400" b="1" dirty="0">
                          <a:solidFill>
                            <a:schemeClr val="tx1"/>
                          </a:solidFill>
                          <a:latin typeface="+mn-lt"/>
                        </a:rPr>
                        <a:t>add rows</a:t>
                      </a:r>
                      <a:r>
                        <a:rPr lang="en-US" sz="1400" dirty="0">
                          <a:solidFill>
                            <a:schemeClr val="tx1"/>
                          </a:solidFill>
                          <a:latin typeface="+mn-lt"/>
                        </a:rPr>
                        <a:t>, click</a:t>
                      </a:r>
                      <a:r>
                        <a:rPr lang="en-US" sz="1400" baseline="0" dirty="0">
                          <a:solidFill>
                            <a:schemeClr val="tx1"/>
                          </a:solidFill>
                          <a:latin typeface="+mn-lt"/>
                        </a:rPr>
                        <a:t> into cell and c</a:t>
                      </a:r>
                      <a:r>
                        <a:rPr lang="en-US" sz="1400" dirty="0">
                          <a:solidFill>
                            <a:schemeClr val="tx1"/>
                          </a:solidFill>
                          <a:latin typeface="+mn-lt"/>
                        </a:rPr>
                        <a:t>hoose,</a:t>
                      </a:r>
                      <a:r>
                        <a:rPr lang="en-US" sz="1400" baseline="0" dirty="0">
                          <a:solidFill>
                            <a:schemeClr val="tx1"/>
                          </a:solidFill>
                          <a:latin typeface="+mn-lt"/>
                        </a:rPr>
                        <a:t> </a:t>
                      </a:r>
                      <a:r>
                        <a:rPr lang="en-US" sz="1400" b="1" baseline="0" dirty="0">
                          <a:solidFill>
                            <a:schemeClr val="tx1"/>
                          </a:solidFill>
                          <a:latin typeface="+mn-lt"/>
                        </a:rPr>
                        <a:t>Insert Above </a:t>
                      </a:r>
                      <a:r>
                        <a:rPr lang="en-US" sz="1400" baseline="0" dirty="0">
                          <a:solidFill>
                            <a:schemeClr val="tx1"/>
                          </a:solidFill>
                          <a:latin typeface="+mn-lt"/>
                        </a:rPr>
                        <a:t>or </a:t>
                      </a:r>
                      <a:r>
                        <a:rPr lang="en-US" sz="1400" b="1" baseline="0" dirty="0">
                          <a:solidFill>
                            <a:schemeClr val="tx1"/>
                          </a:solidFill>
                          <a:latin typeface="+mn-lt"/>
                        </a:rPr>
                        <a:t>Insert Below</a:t>
                      </a:r>
                      <a:endParaRPr lang="en-US" sz="1400" b="1" dirty="0">
                        <a:solidFill>
                          <a:schemeClr val="tx1"/>
                        </a:solidFill>
                        <a:latin typeface="+mn-lt"/>
                      </a:endParaRPr>
                    </a:p>
                  </a:txBody>
                  <a:tcPr marL="174876" marR="174876" marT="179285" marB="179285">
                    <a:solidFill>
                      <a:schemeClr val="bg1">
                        <a:lumMod val="95000"/>
                      </a:schemeClr>
                    </a:solidFill>
                  </a:tcPr>
                </a:tc>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400" b="0" i="0" u="none" dirty="0">
                          <a:solidFill>
                            <a:schemeClr val="tx1"/>
                          </a:solidFill>
                          <a:latin typeface="+mn-lt"/>
                        </a:rPr>
                        <a:t>Layout</a:t>
                      </a:r>
                      <a:r>
                        <a:rPr lang="en-US" sz="1400" b="1" i="1" u="none" dirty="0">
                          <a:solidFill>
                            <a:schemeClr val="tx1"/>
                          </a:solidFill>
                          <a:latin typeface="+mn-lt"/>
                        </a:rPr>
                        <a:t> </a:t>
                      </a:r>
                      <a:r>
                        <a:rPr lang="en-US" sz="1400" kern="1200" dirty="0">
                          <a:solidFill>
                            <a:schemeClr val="tx1"/>
                          </a:solidFill>
                          <a:latin typeface="+mn-lt"/>
                          <a:ea typeface="+mn-ea"/>
                          <a:cs typeface="+mn-cs"/>
                        </a:rPr>
                        <a:t>&gt;</a:t>
                      </a:r>
                      <a:r>
                        <a:rPr lang="en-US" sz="1400" b="1" i="1" u="none" dirty="0">
                          <a:solidFill>
                            <a:schemeClr val="tx1"/>
                          </a:solidFill>
                          <a:latin typeface="+mn-lt"/>
                        </a:rPr>
                        <a:t> </a:t>
                      </a:r>
                      <a:r>
                        <a:rPr lang="en-US" sz="1400" dirty="0">
                          <a:solidFill>
                            <a:schemeClr val="tx1"/>
                          </a:solidFill>
                          <a:latin typeface="+mn-lt"/>
                        </a:rPr>
                        <a:t>Shrink</a:t>
                      </a:r>
                      <a:r>
                        <a:rPr lang="en-US" sz="1400" baseline="0" dirty="0">
                          <a:solidFill>
                            <a:schemeClr val="tx1"/>
                          </a:solidFill>
                          <a:latin typeface="+mn-lt"/>
                        </a:rPr>
                        <a:t> or expand column widths by adjusting the </a:t>
                      </a:r>
                      <a:r>
                        <a:rPr lang="en-US" sz="1400" b="1" baseline="0" dirty="0">
                          <a:solidFill>
                            <a:schemeClr val="tx1"/>
                          </a:solidFill>
                          <a:latin typeface="+mn-lt"/>
                        </a:rPr>
                        <a:t>Cell Size</a:t>
                      </a:r>
                      <a:r>
                        <a:rPr lang="en-US" sz="1400" b="0" baseline="0" dirty="0">
                          <a:solidFill>
                            <a:schemeClr val="tx1"/>
                          </a:solidFill>
                          <a:latin typeface="+mn-lt"/>
                        </a:rPr>
                        <a:t>,</a:t>
                      </a:r>
                      <a:r>
                        <a:rPr lang="en-US" sz="1400" b="1" baseline="0" dirty="0">
                          <a:solidFill>
                            <a:schemeClr val="tx1"/>
                          </a:solidFill>
                          <a:latin typeface="+mn-lt"/>
                        </a:rPr>
                        <a:t> </a:t>
                      </a:r>
                      <a:r>
                        <a:rPr lang="en-US" sz="1400" b="0" baseline="0" dirty="0">
                          <a:solidFill>
                            <a:schemeClr val="tx1"/>
                          </a:solidFill>
                          <a:latin typeface="+mn-lt"/>
                        </a:rPr>
                        <a:t>or set them to same size with Distribute</a:t>
                      </a:r>
                      <a:endParaRPr lang="en-US" sz="1400" b="1" dirty="0">
                        <a:solidFill>
                          <a:schemeClr val="tx1"/>
                        </a:solidFill>
                        <a:latin typeface="+mn-lt"/>
                      </a:endParaRPr>
                    </a:p>
                  </a:txBody>
                  <a:tcPr marL="174876" marR="174876" marT="179285" marB="179285">
                    <a:solidFill>
                      <a:schemeClr val="bg1">
                        <a:lumMod val="95000"/>
                      </a:schemeClr>
                    </a:solidFill>
                  </a:tcPr>
                </a:tc>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endParaRPr lang="en-US" sz="1400" b="1" dirty="0">
                        <a:solidFill>
                          <a:schemeClr val="tx1"/>
                        </a:solidFill>
                        <a:latin typeface="+mn-lt"/>
                      </a:endParaRPr>
                    </a:p>
                  </a:txBody>
                  <a:tcPr marL="174876" marR="174876" marT="179285" marB="179285">
                    <a:solidFill>
                      <a:schemeClr val="bg1">
                        <a:lumMod val="95000"/>
                      </a:schemeClr>
                    </a:solidFill>
                  </a:tcPr>
                </a:tc>
                <a:extLst>
                  <a:ext uri="{0D108BD9-81ED-4DB2-BD59-A6C34878D82A}">
                    <a16:rowId xmlns:a16="http://schemas.microsoft.com/office/drawing/2014/main" val="10001"/>
                  </a:ext>
                </a:extLst>
              </a:tr>
              <a:tr h="1408668">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400" dirty="0">
                          <a:solidFill>
                            <a:schemeClr val="tx1"/>
                          </a:solidFill>
                          <a:latin typeface="+mn-lt"/>
                        </a:rPr>
                        <a:t>To modify</a:t>
                      </a:r>
                      <a:r>
                        <a:rPr lang="en-US" sz="1400" baseline="0" dirty="0">
                          <a:solidFill>
                            <a:schemeClr val="tx1"/>
                          </a:solidFill>
                          <a:latin typeface="+mn-lt"/>
                        </a:rPr>
                        <a:t> the table layout, click </a:t>
                      </a:r>
                      <a:r>
                        <a:rPr lang="en-US" sz="1400" b="1" dirty="0">
                          <a:solidFill>
                            <a:schemeClr val="tx1"/>
                          </a:solidFill>
                          <a:latin typeface="+mn-lt"/>
                        </a:rPr>
                        <a:t>Table Tools </a:t>
                      </a:r>
                      <a:r>
                        <a:rPr lang="en-US" sz="1400" dirty="0">
                          <a:solidFill>
                            <a:schemeClr val="tx1"/>
                          </a:solidFill>
                          <a:latin typeface="+mn-lt"/>
                        </a:rPr>
                        <a:t>&gt; </a:t>
                      </a:r>
                      <a:r>
                        <a:rPr lang="en-US" sz="1400" b="0" i="0" u="none" dirty="0">
                          <a:solidFill>
                            <a:schemeClr val="tx1"/>
                          </a:solidFill>
                          <a:latin typeface="+mn-lt"/>
                        </a:rPr>
                        <a:t>Layout</a:t>
                      </a:r>
                      <a:r>
                        <a:rPr lang="en-US" sz="1400" b="1" i="1" u="none" dirty="0">
                          <a:solidFill>
                            <a:schemeClr val="tx1"/>
                          </a:solidFill>
                          <a:latin typeface="+mn-lt"/>
                        </a:rPr>
                        <a:t> </a:t>
                      </a:r>
                    </a:p>
                    <a:p>
                      <a:pPr marL="0" marR="0" indent="0" algn="l" defTabSz="932742" rtl="0" eaLnBrk="1" fontAlgn="auto" latinLnBrk="0" hangingPunct="1">
                        <a:lnSpc>
                          <a:spcPct val="100000"/>
                        </a:lnSpc>
                        <a:spcBef>
                          <a:spcPts val="0"/>
                        </a:spcBef>
                        <a:spcAft>
                          <a:spcPts val="0"/>
                        </a:spcAft>
                        <a:buClrTx/>
                        <a:buSzTx/>
                        <a:buFontTx/>
                        <a:buNone/>
                        <a:tabLst/>
                        <a:defRPr/>
                      </a:pPr>
                      <a:r>
                        <a:rPr lang="en-US" sz="1400" dirty="0">
                          <a:solidFill>
                            <a:schemeClr val="tx1"/>
                          </a:solidFill>
                          <a:latin typeface="+mn-lt"/>
                        </a:rPr>
                        <a:t>To modify</a:t>
                      </a:r>
                      <a:r>
                        <a:rPr lang="en-US" sz="1400" baseline="0" dirty="0">
                          <a:solidFill>
                            <a:schemeClr val="tx1"/>
                          </a:solidFill>
                          <a:latin typeface="+mn-lt"/>
                        </a:rPr>
                        <a:t> the table layout, click </a:t>
                      </a:r>
                      <a:r>
                        <a:rPr lang="en-US" sz="1400" b="1" dirty="0">
                          <a:solidFill>
                            <a:schemeClr val="tx1"/>
                          </a:solidFill>
                          <a:latin typeface="+mn-lt"/>
                        </a:rPr>
                        <a:t>Table Tools </a:t>
                      </a:r>
                      <a:r>
                        <a:rPr lang="en-US" sz="1400" dirty="0">
                          <a:solidFill>
                            <a:schemeClr val="tx1"/>
                          </a:solidFill>
                          <a:latin typeface="+mn-lt"/>
                        </a:rPr>
                        <a:t>&gt; </a:t>
                      </a:r>
                      <a:r>
                        <a:rPr lang="en-US" sz="1400" b="0" i="0" u="none" dirty="0">
                          <a:solidFill>
                            <a:schemeClr val="tx1"/>
                          </a:solidFill>
                          <a:latin typeface="+mn-lt"/>
                        </a:rPr>
                        <a:t>Design</a:t>
                      </a:r>
                      <a:endParaRPr lang="en-US" sz="1400" b="1" i="1" u="none" kern="1200" dirty="0">
                        <a:solidFill>
                          <a:schemeClr val="tx1"/>
                        </a:solidFill>
                        <a:latin typeface="+mn-lt"/>
                        <a:ea typeface="+mn-ea"/>
                        <a:cs typeface="+mn-cs"/>
                      </a:endParaRPr>
                    </a:p>
                  </a:txBody>
                  <a:tcPr marL="174876" marR="174876" marT="179285" marB="179285">
                    <a:solidFill>
                      <a:schemeClr val="bg1">
                        <a:lumMod val="95000"/>
                      </a:schemeClr>
                    </a:solidFill>
                  </a:tcPr>
                </a:tc>
                <a:tc>
                  <a:txBody>
                    <a:bodyPr/>
                    <a:lstStyle/>
                    <a:p>
                      <a:r>
                        <a:rPr lang="en-US" sz="1400" b="0" i="0" u="none" dirty="0">
                          <a:solidFill>
                            <a:schemeClr val="tx1"/>
                          </a:solidFill>
                          <a:latin typeface="+mn-lt"/>
                        </a:rPr>
                        <a:t>Layout</a:t>
                      </a:r>
                      <a:r>
                        <a:rPr lang="en-US" sz="1400" b="1" i="1" u="none" dirty="0">
                          <a:solidFill>
                            <a:schemeClr val="tx1"/>
                          </a:solidFill>
                          <a:latin typeface="+mn-lt"/>
                        </a:rPr>
                        <a:t> </a:t>
                      </a:r>
                      <a:r>
                        <a:rPr lang="en-US" sz="1400" dirty="0">
                          <a:solidFill>
                            <a:schemeClr val="tx1"/>
                          </a:solidFill>
                          <a:latin typeface="+mn-lt"/>
                        </a:rPr>
                        <a:t>&gt; To </a:t>
                      </a:r>
                      <a:r>
                        <a:rPr lang="en-US" sz="1400" b="1" dirty="0">
                          <a:solidFill>
                            <a:schemeClr val="tx1"/>
                          </a:solidFill>
                          <a:latin typeface="+mn-lt"/>
                        </a:rPr>
                        <a:t>add rows</a:t>
                      </a:r>
                      <a:r>
                        <a:rPr lang="en-US" sz="1400" dirty="0">
                          <a:solidFill>
                            <a:schemeClr val="tx1"/>
                          </a:solidFill>
                          <a:latin typeface="+mn-lt"/>
                        </a:rPr>
                        <a:t>, click</a:t>
                      </a:r>
                      <a:r>
                        <a:rPr lang="en-US" sz="1400" baseline="0" dirty="0">
                          <a:solidFill>
                            <a:schemeClr val="tx1"/>
                          </a:solidFill>
                          <a:latin typeface="+mn-lt"/>
                        </a:rPr>
                        <a:t> into cell and c</a:t>
                      </a:r>
                      <a:r>
                        <a:rPr lang="en-US" sz="1400" dirty="0">
                          <a:solidFill>
                            <a:schemeClr val="tx1"/>
                          </a:solidFill>
                          <a:latin typeface="+mn-lt"/>
                        </a:rPr>
                        <a:t>hoose,</a:t>
                      </a:r>
                      <a:r>
                        <a:rPr lang="en-US" sz="1400" baseline="0" dirty="0">
                          <a:solidFill>
                            <a:schemeClr val="tx1"/>
                          </a:solidFill>
                          <a:latin typeface="+mn-lt"/>
                        </a:rPr>
                        <a:t> </a:t>
                      </a:r>
                      <a:r>
                        <a:rPr lang="en-US" sz="1400" b="1" baseline="0" dirty="0">
                          <a:solidFill>
                            <a:schemeClr val="tx1"/>
                          </a:solidFill>
                          <a:latin typeface="+mn-lt"/>
                        </a:rPr>
                        <a:t>Insert Left </a:t>
                      </a:r>
                      <a:r>
                        <a:rPr lang="en-US" sz="1400" baseline="0" dirty="0">
                          <a:solidFill>
                            <a:schemeClr val="tx1"/>
                          </a:solidFill>
                          <a:latin typeface="+mn-lt"/>
                        </a:rPr>
                        <a:t>or </a:t>
                      </a:r>
                      <a:r>
                        <a:rPr lang="en-US" sz="1400" b="1" baseline="0" dirty="0">
                          <a:solidFill>
                            <a:schemeClr val="tx1"/>
                          </a:solidFill>
                          <a:latin typeface="+mn-lt"/>
                        </a:rPr>
                        <a:t>Insert Right</a:t>
                      </a:r>
                      <a:endParaRPr lang="en-US" sz="1400" b="1" dirty="0">
                        <a:solidFill>
                          <a:schemeClr val="tx1"/>
                        </a:solidFill>
                        <a:latin typeface="+mn-lt"/>
                      </a:endParaRPr>
                    </a:p>
                  </a:txBody>
                  <a:tcPr marL="174876" marR="174876" marT="179285" marB="179285">
                    <a:solidFill>
                      <a:schemeClr val="bg1">
                        <a:lumMod val="95000"/>
                      </a:schemeClr>
                    </a:solidFill>
                  </a:tcPr>
                </a:tc>
                <a:tc>
                  <a:txBody>
                    <a:bodyPr/>
                    <a:lstStyle/>
                    <a:p>
                      <a:pPr marL="0" marR="0" indent="0" algn="l" defTabSz="932649" rtl="0" eaLnBrk="1" fontAlgn="auto" latinLnBrk="0" hangingPunct="1">
                        <a:lnSpc>
                          <a:spcPct val="100000"/>
                        </a:lnSpc>
                        <a:spcBef>
                          <a:spcPts val="0"/>
                        </a:spcBef>
                        <a:spcAft>
                          <a:spcPts val="0"/>
                        </a:spcAft>
                        <a:buClrTx/>
                        <a:buSzTx/>
                        <a:buFontTx/>
                        <a:buNone/>
                        <a:tabLst/>
                        <a:defRPr/>
                      </a:pPr>
                      <a:r>
                        <a:rPr lang="en-US" sz="1400" b="0" i="0" u="none" dirty="0">
                          <a:solidFill>
                            <a:schemeClr val="tx1"/>
                          </a:solidFill>
                          <a:latin typeface="+mn-lt"/>
                        </a:rPr>
                        <a:t>Layout</a:t>
                      </a:r>
                      <a:r>
                        <a:rPr lang="en-US" sz="1400" b="1" i="1" u="none" dirty="0">
                          <a:solidFill>
                            <a:schemeClr val="tx1"/>
                          </a:solidFill>
                          <a:latin typeface="+mn-lt"/>
                        </a:rPr>
                        <a:t> </a:t>
                      </a:r>
                      <a:r>
                        <a:rPr lang="en-US" sz="1400" kern="1200" dirty="0">
                          <a:solidFill>
                            <a:schemeClr val="tx1"/>
                          </a:solidFill>
                          <a:latin typeface="+mn-lt"/>
                          <a:ea typeface="+mn-ea"/>
                          <a:cs typeface="+mn-cs"/>
                        </a:rPr>
                        <a:t>&gt;</a:t>
                      </a:r>
                      <a:r>
                        <a:rPr lang="en-US" sz="1400" b="1" i="1" u="none" dirty="0">
                          <a:solidFill>
                            <a:schemeClr val="tx1"/>
                          </a:solidFill>
                          <a:latin typeface="+mn-lt"/>
                        </a:rPr>
                        <a:t> </a:t>
                      </a:r>
                      <a:r>
                        <a:rPr lang="en-US" sz="1400" dirty="0">
                          <a:solidFill>
                            <a:schemeClr val="tx1"/>
                          </a:solidFill>
                          <a:latin typeface="+mn-lt"/>
                        </a:rPr>
                        <a:t>Use </a:t>
                      </a:r>
                      <a:r>
                        <a:rPr lang="en-US" sz="1400" b="1" dirty="0">
                          <a:solidFill>
                            <a:schemeClr val="tx1"/>
                          </a:solidFill>
                          <a:latin typeface="+mn-lt"/>
                        </a:rPr>
                        <a:t>Alignment</a:t>
                      </a:r>
                      <a:r>
                        <a:rPr lang="en-US" sz="1400" dirty="0">
                          <a:solidFill>
                            <a:schemeClr val="tx1"/>
                          </a:solidFill>
                          <a:latin typeface="+mn-lt"/>
                        </a:rPr>
                        <a:t> </a:t>
                      </a:r>
                      <a:r>
                        <a:rPr lang="en-US" sz="1400" baseline="0" dirty="0">
                          <a:solidFill>
                            <a:schemeClr val="tx1"/>
                          </a:solidFill>
                          <a:latin typeface="+mn-lt"/>
                        </a:rPr>
                        <a:t>settings to adjust </a:t>
                      </a:r>
                      <a:r>
                        <a:rPr lang="en-US" sz="1400" b="1" baseline="0" dirty="0">
                          <a:solidFill>
                            <a:schemeClr val="tx1"/>
                          </a:solidFill>
                          <a:latin typeface="+mn-lt"/>
                        </a:rPr>
                        <a:t>text alignment</a:t>
                      </a:r>
                      <a:r>
                        <a:rPr lang="en-US" sz="1400" baseline="0" dirty="0">
                          <a:solidFill>
                            <a:schemeClr val="tx1"/>
                          </a:solidFill>
                          <a:latin typeface="+mn-lt"/>
                        </a:rPr>
                        <a:t> and </a:t>
                      </a:r>
                      <a:r>
                        <a:rPr lang="en-US" sz="1400" b="1" baseline="0" dirty="0">
                          <a:solidFill>
                            <a:schemeClr val="tx1"/>
                          </a:solidFill>
                          <a:latin typeface="+mn-lt"/>
                        </a:rPr>
                        <a:t>cell margins</a:t>
                      </a:r>
                      <a:endParaRPr lang="en-US" sz="1400" b="1" dirty="0">
                        <a:solidFill>
                          <a:schemeClr val="tx1"/>
                        </a:solidFill>
                        <a:latin typeface="+mn-lt"/>
                      </a:endParaRPr>
                    </a:p>
                  </a:txBody>
                  <a:tcPr marL="174876" marR="174876" marT="179285" marB="179285">
                    <a:solidFill>
                      <a:schemeClr val="bg1">
                        <a:lumMod val="95000"/>
                      </a:schemeClr>
                    </a:solidFill>
                  </a:tcPr>
                </a:tc>
                <a:tc>
                  <a:txBody>
                    <a:bodyPr/>
                    <a:lstStyle/>
                    <a:p>
                      <a:pPr marL="0" marR="0" indent="0" algn="l" defTabSz="932649" rtl="0" eaLnBrk="1" fontAlgn="auto" latinLnBrk="0" hangingPunct="1">
                        <a:lnSpc>
                          <a:spcPct val="100000"/>
                        </a:lnSpc>
                        <a:spcBef>
                          <a:spcPts val="0"/>
                        </a:spcBef>
                        <a:spcAft>
                          <a:spcPts val="0"/>
                        </a:spcAft>
                        <a:buClrTx/>
                        <a:buSzTx/>
                        <a:buFontTx/>
                        <a:buNone/>
                        <a:tabLst/>
                        <a:defRPr/>
                      </a:pPr>
                      <a:r>
                        <a:rPr lang="en-US" sz="1400" b="1" i="0" dirty="0">
                          <a:solidFill>
                            <a:schemeClr val="tx1"/>
                          </a:solidFill>
                          <a:latin typeface="+mn-lt"/>
                        </a:rPr>
                        <a:t>Tip: </a:t>
                      </a:r>
                      <a:r>
                        <a:rPr lang="en-US" sz="1400" b="0" i="0" dirty="0">
                          <a:solidFill>
                            <a:schemeClr val="tx1"/>
                          </a:solidFill>
                          <a:latin typeface="+mn-lt"/>
                        </a:rPr>
                        <a:t>To</a:t>
                      </a:r>
                      <a:r>
                        <a:rPr lang="en-US" sz="1400" b="0" i="0" baseline="0" dirty="0">
                          <a:solidFill>
                            <a:schemeClr val="tx1"/>
                          </a:solidFill>
                          <a:latin typeface="+mn-lt"/>
                        </a:rPr>
                        <a:t> quickly add </a:t>
                      </a:r>
                      <a:br>
                        <a:rPr lang="en-US" sz="1400" b="0" i="0" baseline="0" dirty="0">
                          <a:solidFill>
                            <a:schemeClr val="tx1"/>
                          </a:solidFill>
                          <a:latin typeface="+mn-lt"/>
                        </a:rPr>
                      </a:br>
                      <a:r>
                        <a:rPr lang="en-US" sz="1400" b="0" i="0" baseline="0" dirty="0">
                          <a:solidFill>
                            <a:schemeClr val="tx1"/>
                          </a:solidFill>
                          <a:latin typeface="+mn-lt"/>
                        </a:rPr>
                        <a:t>a row, p</a:t>
                      </a:r>
                      <a:r>
                        <a:rPr lang="en-US" sz="1400" i="0" dirty="0">
                          <a:solidFill>
                            <a:schemeClr val="tx1"/>
                          </a:solidFill>
                          <a:latin typeface="+mn-lt"/>
                        </a:rPr>
                        <a:t>lace cursor</a:t>
                      </a:r>
                      <a:r>
                        <a:rPr lang="en-US" sz="1400" i="0" baseline="0" dirty="0">
                          <a:solidFill>
                            <a:schemeClr val="tx1"/>
                          </a:solidFill>
                          <a:latin typeface="+mn-lt"/>
                        </a:rPr>
                        <a:t> in this </a:t>
                      </a:r>
                      <a:r>
                        <a:rPr lang="en-US" sz="1400" b="1" i="0" baseline="0" dirty="0">
                          <a:solidFill>
                            <a:schemeClr val="tx1"/>
                          </a:solidFill>
                          <a:latin typeface="+mn-lt"/>
                        </a:rPr>
                        <a:t>last cell </a:t>
                      </a:r>
                      <a:r>
                        <a:rPr lang="en-US" sz="1400" i="0" baseline="0" dirty="0">
                          <a:solidFill>
                            <a:schemeClr val="tx1"/>
                          </a:solidFill>
                          <a:latin typeface="+mn-lt"/>
                        </a:rPr>
                        <a:t>and </a:t>
                      </a:r>
                      <a:r>
                        <a:rPr lang="en-US" sz="1400" i="0" dirty="0">
                          <a:solidFill>
                            <a:schemeClr val="tx1"/>
                          </a:solidFill>
                          <a:latin typeface="+mn-lt"/>
                        </a:rPr>
                        <a:t>hit the </a:t>
                      </a:r>
                      <a:r>
                        <a:rPr lang="en-US" sz="1400" b="1" i="0" dirty="0">
                          <a:solidFill>
                            <a:schemeClr val="tx1"/>
                          </a:solidFill>
                          <a:latin typeface="+mn-lt"/>
                        </a:rPr>
                        <a:t>Tab key</a:t>
                      </a:r>
                    </a:p>
                  </a:txBody>
                  <a:tcPr marL="174876" marR="174876" marT="179285" marB="179285">
                    <a:solidFill>
                      <a:schemeClr val="bg1">
                        <a:lumMod val="95000"/>
                      </a:schemeClr>
                    </a:solidFill>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624217058"/>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Additional table</a:t>
            </a:r>
          </a:p>
        </p:txBody>
      </p:sp>
      <p:graphicFrame>
        <p:nvGraphicFramePr>
          <p:cNvPr id="6" name="Content Placeholder 5"/>
          <p:cNvGraphicFramePr>
            <a:graphicFrameLocks noGrp="1"/>
          </p:cNvGraphicFramePr>
          <p:nvPr>
            <p:ph sz="quarter" idx="10"/>
          </p:nvPr>
        </p:nvGraphicFramePr>
        <p:xfrm>
          <a:off x="584200" y="1435100"/>
          <a:ext cx="11017794" cy="4503045"/>
        </p:xfrm>
        <a:graphic>
          <a:graphicData uri="http://schemas.openxmlformats.org/drawingml/2006/table">
            <a:tbl>
              <a:tblPr firstRow="1" bandRow="1">
                <a:tableStyleId>{5C22544A-7EE6-4342-B048-85BDC9FD1C3A}</a:tableStyleId>
              </a:tblPr>
              <a:tblGrid>
                <a:gridCol w="2812890">
                  <a:extLst>
                    <a:ext uri="{9D8B030D-6E8A-4147-A177-3AD203B41FA5}">
                      <a16:colId xmlns:a16="http://schemas.microsoft.com/office/drawing/2014/main" val="20000"/>
                    </a:ext>
                  </a:extLst>
                </a:gridCol>
                <a:gridCol w="1367484">
                  <a:extLst>
                    <a:ext uri="{9D8B030D-6E8A-4147-A177-3AD203B41FA5}">
                      <a16:colId xmlns:a16="http://schemas.microsoft.com/office/drawing/2014/main" val="20001"/>
                    </a:ext>
                  </a:extLst>
                </a:gridCol>
                <a:gridCol w="1367484">
                  <a:extLst>
                    <a:ext uri="{9D8B030D-6E8A-4147-A177-3AD203B41FA5}">
                      <a16:colId xmlns:a16="http://schemas.microsoft.com/office/drawing/2014/main" val="20002"/>
                    </a:ext>
                  </a:extLst>
                </a:gridCol>
                <a:gridCol w="1367484">
                  <a:extLst>
                    <a:ext uri="{9D8B030D-6E8A-4147-A177-3AD203B41FA5}">
                      <a16:colId xmlns:a16="http://schemas.microsoft.com/office/drawing/2014/main" val="20003"/>
                    </a:ext>
                  </a:extLst>
                </a:gridCol>
                <a:gridCol w="1367484">
                  <a:extLst>
                    <a:ext uri="{9D8B030D-6E8A-4147-A177-3AD203B41FA5}">
                      <a16:colId xmlns:a16="http://schemas.microsoft.com/office/drawing/2014/main" val="20004"/>
                    </a:ext>
                  </a:extLst>
                </a:gridCol>
                <a:gridCol w="1367484">
                  <a:extLst>
                    <a:ext uri="{9D8B030D-6E8A-4147-A177-3AD203B41FA5}">
                      <a16:colId xmlns:a16="http://schemas.microsoft.com/office/drawing/2014/main" val="20005"/>
                    </a:ext>
                  </a:extLst>
                </a:gridCol>
                <a:gridCol w="1367484">
                  <a:extLst>
                    <a:ext uri="{9D8B030D-6E8A-4147-A177-3AD203B41FA5}">
                      <a16:colId xmlns:a16="http://schemas.microsoft.com/office/drawing/2014/main" val="20006"/>
                    </a:ext>
                  </a:extLst>
                </a:gridCol>
              </a:tblGrid>
              <a:tr h="821725">
                <a:tc>
                  <a:txBody>
                    <a:bodyPr/>
                    <a:lstStyle/>
                    <a:p>
                      <a:endParaRPr lang="en-US" sz="1800" dirty="0">
                        <a:latin typeface="Segoe Pro" panose="020B0502040504020203" pitchFamily="34" charset="0"/>
                      </a:endParaRPr>
                    </a:p>
                  </a:txBody>
                  <a:tcPr marL="87437" marR="87437" marT="44821" marB="44821">
                    <a:noFill/>
                  </a:tcPr>
                </a:tc>
                <a:tc>
                  <a:txBody>
                    <a:bodyPr/>
                    <a:lstStyle/>
                    <a:p>
                      <a:pPr algn="ctr"/>
                      <a:r>
                        <a:rPr lang="en-US" sz="1600" b="0" dirty="0">
                          <a:latin typeface="+mn-lt"/>
                        </a:rPr>
                        <a:t>Header 1</a:t>
                      </a:r>
                    </a:p>
                  </a:txBody>
                  <a:tcPr marL="0" marR="0" marT="0" marB="0" anchor="ctr">
                    <a:solidFill>
                      <a:schemeClr val="tx2"/>
                    </a:solidFill>
                  </a:tcPr>
                </a:tc>
                <a:tc>
                  <a:txBody>
                    <a:bodyPr/>
                    <a:lstStyle/>
                    <a:p>
                      <a:pPr algn="ctr"/>
                      <a:r>
                        <a:rPr lang="en-US" sz="1600" b="0" dirty="0">
                          <a:latin typeface="+mn-lt"/>
                        </a:rPr>
                        <a:t>Header 2</a:t>
                      </a:r>
                    </a:p>
                  </a:txBody>
                  <a:tcPr marL="0" marR="0" marT="0" marB="0" anchor="ctr">
                    <a:solidFill>
                      <a:schemeClr val="tx2"/>
                    </a:solidFill>
                  </a:tcPr>
                </a:tc>
                <a:tc>
                  <a:txBody>
                    <a:bodyPr/>
                    <a:lstStyle/>
                    <a:p>
                      <a:pPr algn="ctr"/>
                      <a:r>
                        <a:rPr lang="en-US" sz="1600" b="0" dirty="0">
                          <a:latin typeface="+mn-lt"/>
                        </a:rPr>
                        <a:t>Header 3</a:t>
                      </a:r>
                    </a:p>
                  </a:txBody>
                  <a:tcPr marL="0" marR="0" marT="0" marB="0" anchor="ctr">
                    <a:solidFill>
                      <a:schemeClr val="tx2"/>
                    </a:solidFill>
                  </a:tcPr>
                </a:tc>
                <a:tc>
                  <a:txBody>
                    <a:bodyPr/>
                    <a:lstStyle/>
                    <a:p>
                      <a:pPr algn="ctr"/>
                      <a:r>
                        <a:rPr lang="en-US" sz="1600" b="0" dirty="0">
                          <a:latin typeface="+mn-lt"/>
                        </a:rPr>
                        <a:t>Header 4</a:t>
                      </a:r>
                    </a:p>
                  </a:txBody>
                  <a:tcPr marL="0" marR="0" marT="0" marB="0" anchor="ctr">
                    <a:solidFill>
                      <a:schemeClr val="tx2"/>
                    </a:solidFill>
                  </a:tcPr>
                </a:tc>
                <a:tc>
                  <a:txBody>
                    <a:bodyPr/>
                    <a:lstStyle/>
                    <a:p>
                      <a:pPr algn="ctr"/>
                      <a:r>
                        <a:rPr lang="en-US" sz="1600" b="0" dirty="0">
                          <a:latin typeface="+mn-lt"/>
                        </a:rPr>
                        <a:t>Header 5</a:t>
                      </a:r>
                    </a:p>
                  </a:txBody>
                  <a:tcPr marL="0" marR="0" marT="0" marB="0" anchor="ctr">
                    <a:solidFill>
                      <a:schemeClr val="tx2"/>
                    </a:solidFill>
                  </a:tcPr>
                </a:tc>
                <a:tc>
                  <a:txBody>
                    <a:bodyPr/>
                    <a:lstStyle/>
                    <a:p>
                      <a:pPr algn="ctr"/>
                      <a:r>
                        <a:rPr lang="en-US" sz="1600" b="0" dirty="0">
                          <a:latin typeface="+mn-lt"/>
                        </a:rPr>
                        <a:t>Header 6</a:t>
                      </a:r>
                    </a:p>
                  </a:txBody>
                  <a:tcPr marL="0" marR="0" marT="0" marB="0" anchor="ctr">
                    <a:solidFill>
                      <a:schemeClr val="tx2"/>
                    </a:solidFill>
                  </a:tcPr>
                </a:tc>
                <a:extLst>
                  <a:ext uri="{0D108BD9-81ED-4DB2-BD59-A6C34878D82A}">
                    <a16:rowId xmlns:a16="http://schemas.microsoft.com/office/drawing/2014/main" val="10000"/>
                  </a:ext>
                </a:extLst>
              </a:tr>
              <a:tr h="920330">
                <a:tc>
                  <a:txBody>
                    <a:bodyPr/>
                    <a:lstStyle/>
                    <a:p>
                      <a:pPr algn="l"/>
                      <a:r>
                        <a:rPr lang="en-US" sz="1400" dirty="0">
                          <a:solidFill>
                            <a:schemeClr val="tx1"/>
                          </a:solidFill>
                          <a:latin typeface="+mj-lt"/>
                        </a:rPr>
                        <a:t>Row 1</a:t>
                      </a:r>
                    </a:p>
                  </a:txBody>
                  <a:tcPr marL="174876"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extLst>
                  <a:ext uri="{0D108BD9-81ED-4DB2-BD59-A6C34878D82A}">
                    <a16:rowId xmlns:a16="http://schemas.microsoft.com/office/drawing/2014/main" val="10001"/>
                  </a:ext>
                </a:extLst>
              </a:tr>
              <a:tr h="920330">
                <a:tc>
                  <a:txBody>
                    <a:bodyPr/>
                    <a:lstStyle/>
                    <a:p>
                      <a:pPr algn="l"/>
                      <a:r>
                        <a:rPr lang="en-US" sz="1400" dirty="0">
                          <a:solidFill>
                            <a:schemeClr val="tx1"/>
                          </a:solidFill>
                          <a:latin typeface="+mj-lt"/>
                        </a:rPr>
                        <a:t>Row 2</a:t>
                      </a:r>
                    </a:p>
                  </a:txBody>
                  <a:tcPr marL="174876"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extLst>
                  <a:ext uri="{0D108BD9-81ED-4DB2-BD59-A6C34878D82A}">
                    <a16:rowId xmlns:a16="http://schemas.microsoft.com/office/drawing/2014/main" val="10002"/>
                  </a:ext>
                </a:extLst>
              </a:tr>
              <a:tr h="920330">
                <a:tc>
                  <a:txBody>
                    <a:bodyPr/>
                    <a:lstStyle/>
                    <a:p>
                      <a:pPr algn="l"/>
                      <a:r>
                        <a:rPr lang="en-US" sz="1400" dirty="0">
                          <a:solidFill>
                            <a:schemeClr val="tx1"/>
                          </a:solidFill>
                          <a:latin typeface="+mj-lt"/>
                        </a:rPr>
                        <a:t>Row 3</a:t>
                      </a:r>
                    </a:p>
                  </a:txBody>
                  <a:tcPr marL="174876"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extLst>
                  <a:ext uri="{0D108BD9-81ED-4DB2-BD59-A6C34878D82A}">
                    <a16:rowId xmlns:a16="http://schemas.microsoft.com/office/drawing/2014/main" val="10003"/>
                  </a:ext>
                </a:extLst>
              </a:tr>
              <a:tr h="920330">
                <a:tc>
                  <a:txBody>
                    <a:bodyPr/>
                    <a:lstStyle/>
                    <a:p>
                      <a:pPr algn="l"/>
                      <a:r>
                        <a:rPr lang="en-US" sz="1400" dirty="0">
                          <a:solidFill>
                            <a:schemeClr val="tx1"/>
                          </a:solidFill>
                          <a:latin typeface="+mj-lt"/>
                        </a:rPr>
                        <a:t>Row 4</a:t>
                      </a:r>
                    </a:p>
                  </a:txBody>
                  <a:tcPr marL="174876"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287669090"/>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18A1E48-C74E-4B7C-95F4-2342DAC963A9}"/>
              </a:ext>
            </a:extLst>
          </p:cNvPr>
          <p:cNvSpPr>
            <a:spLocks noGrp="1"/>
          </p:cNvSpPr>
          <p:nvPr>
            <p:ph type="title"/>
          </p:nvPr>
        </p:nvSpPr>
        <p:spPr>
          <a:xfrm>
            <a:off x="588263" y="3150413"/>
            <a:ext cx="4159950" cy="553998"/>
          </a:xfrm>
        </p:spPr>
        <p:txBody>
          <a:bodyPr/>
          <a:lstStyle/>
          <a:p>
            <a:r>
              <a:rPr lang="en-US" dirty="0"/>
              <a:t>Section title</a:t>
            </a:r>
          </a:p>
        </p:txBody>
      </p:sp>
    </p:spTree>
    <p:extLst>
      <p:ext uri="{BB962C8B-B14F-4D97-AF65-F5344CB8AC3E}">
        <p14:creationId xmlns:p14="http://schemas.microsoft.com/office/powerpoint/2010/main" val="1811665972"/>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18A1E48-C74E-4B7C-95F4-2342DAC963A9}"/>
              </a:ext>
            </a:extLst>
          </p:cNvPr>
          <p:cNvSpPr>
            <a:spLocks noGrp="1"/>
          </p:cNvSpPr>
          <p:nvPr>
            <p:ph type="title"/>
          </p:nvPr>
        </p:nvSpPr>
        <p:spPr/>
        <p:txBody>
          <a:bodyPr/>
          <a:lstStyle/>
          <a:p>
            <a:r>
              <a:rPr lang="en-US" dirty="0"/>
              <a:t>Section title</a:t>
            </a:r>
          </a:p>
        </p:txBody>
      </p:sp>
    </p:spTree>
    <p:extLst>
      <p:ext uri="{BB962C8B-B14F-4D97-AF65-F5344CB8AC3E}">
        <p14:creationId xmlns:p14="http://schemas.microsoft.com/office/powerpoint/2010/main" val="57564900"/>
      </p:ext>
    </p:extLst>
  </p:cSld>
  <p:clrMapOvr>
    <a:masterClrMapping/>
  </p:clrMapOvr>
  <p:transition>
    <p:fade/>
  </p:transition>
</p:sld>
</file>

<file path=ppt/theme/theme1.xml><?xml version="1.0" encoding="utf-8"?>
<a:theme xmlns:a="http://schemas.openxmlformats.org/drawingml/2006/main" name="White Template">
  <a:themeElements>
    <a:clrScheme name="TS_20_Teal on White">
      <a:dk1>
        <a:srgbClr val="000000"/>
      </a:dk1>
      <a:lt1>
        <a:srgbClr val="FFFFFF"/>
      </a:lt1>
      <a:dk2>
        <a:srgbClr val="274B47"/>
      </a:dk2>
      <a:lt2>
        <a:srgbClr val="E6E6E6"/>
      </a:lt2>
      <a:accent1>
        <a:srgbClr val="008575"/>
      </a:accent1>
      <a:accent2>
        <a:srgbClr val="274B47"/>
      </a:accent2>
      <a:accent3>
        <a:srgbClr val="50E6FF"/>
      </a:accent3>
      <a:accent4>
        <a:srgbClr val="0078D4"/>
      </a:accent4>
      <a:accent5>
        <a:srgbClr val="243A5E"/>
      </a:accent5>
      <a:accent6>
        <a:srgbClr val="737373"/>
      </a:accent6>
      <a:hlink>
        <a:srgbClr val="008575"/>
      </a:hlink>
      <a:folHlink>
        <a:srgbClr val="008575"/>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extLst>
    <a:ext uri="{05A4C25C-085E-4340-85A3-A5531E510DB2}">
      <thm15:themeFamily xmlns:thm15="http://schemas.microsoft.com/office/thememl/2012/main" name="Template Starter Blue - February 2020_v7.potx" id="{38B949A8-B0F9-42B1-8EAB-90FE813F2E82}" vid="{DAD8D2DF-92EF-4645-90C4-AC83445A57B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C9926B21D171D34CB5934FC002E086CB" ma:contentTypeVersion="8" ma:contentTypeDescription="Create a new document." ma:contentTypeScope="" ma:versionID="7a1300c858e128cd700b1a024f8e4745">
  <xsd:schema xmlns:xsd="http://www.w3.org/2001/XMLSchema" xmlns:xs="http://www.w3.org/2001/XMLSchema" xmlns:p="http://schemas.microsoft.com/office/2006/metadata/properties" xmlns:ns2="180a8cd5-14e5-480b-ac62-23332e51694d" targetNamespace="http://schemas.microsoft.com/office/2006/metadata/properties" ma:root="true" ma:fieldsID="a971ae47007bd71907af188a32d0ba63" ns2:_="">
    <xsd:import namespace="180a8cd5-14e5-480b-ac62-23332e51694d"/>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80a8cd5-14e5-480b-ac62-23332e51694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180a8cd5-14e5-480b-ac62-23332e51694d" xsi:nil="true"/>
  </documentManagement>
</p:properties>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54FBB85E-A5C3-45EA-93B3-39521967098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80a8cd5-14e5-480b-ac62-23332e51694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990F116-B58F-4255-B05B-DA3808E0E5C6}">
  <ds:schemaRefs>
    <ds:schemaRef ds:uri="http://schemas.microsoft.com/office/2006/metadata/properties"/>
    <ds:schemaRef ds:uri="http://schemas.microsoft.com/office/infopath/2007/PartnerControls"/>
    <ds:schemaRef ds:uri="http://schemas.microsoft.com/sharepoint/v3"/>
    <ds:schemaRef ds:uri="965de625-df5b-42e9-a277-2113da4f1195"/>
    <ds:schemaRef ds:uri="180a8cd5-14e5-480b-ac62-23332e51694d"/>
  </ds:schemaRefs>
</ds:datastoreItem>
</file>

<file path=docProps/app.xml><?xml version="1.0" encoding="utf-8"?>
<Properties xmlns="http://schemas.openxmlformats.org/officeDocument/2006/extended-properties" xmlns:vt="http://schemas.openxmlformats.org/officeDocument/2006/docPropsVTypes">
  <Template>White Template</Template>
  <TotalTime>73</TotalTime>
  <Words>585</Words>
  <Application>Microsoft Office PowerPoint</Application>
  <PresentationFormat>Widescreen</PresentationFormat>
  <Paragraphs>101</Paragraphs>
  <Slides>13</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Lucida Console</vt:lpstr>
      <vt:lpstr>Segoe Pro</vt:lpstr>
      <vt:lpstr>Segoe UI</vt:lpstr>
      <vt:lpstr>Segoe UI Semibold</vt:lpstr>
      <vt:lpstr>Wingdings</vt:lpstr>
      <vt:lpstr>White Template</vt:lpstr>
      <vt:lpstr>Partner Technical Boot Camp</vt:lpstr>
      <vt:lpstr>Agenda</vt:lpstr>
      <vt:lpstr>Text layout </vt:lpstr>
      <vt:lpstr>2 column Text layout </vt:lpstr>
      <vt:lpstr>Title only</vt:lpstr>
      <vt:lpstr>Easy to modify 4 column table</vt:lpstr>
      <vt:lpstr>Additional table</vt:lpstr>
      <vt:lpstr>Section title</vt:lpstr>
      <vt:lpstr>Section title</vt:lpstr>
      <vt:lpstr>Section title</vt:lpstr>
      <vt:lpstr>Section title</vt:lpstr>
      <vt:lpstr>Section title</vt:lpstr>
      <vt:lpstr>PowerPoint Presentation</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Event name or presentation title</dc:title>
  <dc:subject>&lt;Event name&gt;</dc:subject>
  <dc:creator>Jason Lee</dc:creator>
  <cp:keywords/>
  <dc:description/>
  <cp:lastModifiedBy>Scott Hoag</cp:lastModifiedBy>
  <cp:revision>13</cp:revision>
  <dcterms:created xsi:type="dcterms:W3CDTF">2020-04-20T15:28:36Z</dcterms:created>
  <dcterms:modified xsi:type="dcterms:W3CDTF">2020-05-04T20:19:34Z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0x010100C9926B21D171D34CB5934FC002E086CB</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Owner">
    <vt:lpwstr>maryfj@microsoft.com</vt:lpwstr>
  </property>
  <property fmtid="{D5CDD505-2E9C-101B-9397-08002B2CF9AE}" pid="15" name="MSIP_Label_f42aa342-8706-4288-bd11-ebb85995028c_SetDate">
    <vt:lpwstr>2017-08-29T14:27:20.8568347-07:00</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ies>
</file>

<file path=docProps/thumbnail.jpeg>
</file>